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15"/>
  </p:notesMasterIdLst>
  <p:sldIdLst>
    <p:sldId id="256" r:id="rId2"/>
    <p:sldId id="270" r:id="rId3"/>
    <p:sldId id="271" r:id="rId4"/>
    <p:sldId id="281" r:id="rId5"/>
    <p:sldId id="274" r:id="rId6"/>
    <p:sldId id="285" r:id="rId7"/>
    <p:sldId id="276" r:id="rId8"/>
    <p:sldId id="283" r:id="rId9"/>
    <p:sldId id="273" r:id="rId10"/>
    <p:sldId id="287" r:id="rId11"/>
    <p:sldId id="265" r:id="rId12"/>
    <p:sldId id="286" r:id="rId13"/>
    <p:sldId id="28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009FD-5DDD-40E2-9797-13B95BF64952}" v="40" dt="2020-06-17T01:37:30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2329" autoAdjust="0"/>
  </p:normalViewPr>
  <p:slideViewPr>
    <p:cSldViewPr snapToGrid="0">
      <p:cViewPr varScale="1">
        <p:scale>
          <a:sx n="80" d="100"/>
          <a:sy n="80" d="100"/>
        </p:scale>
        <p:origin x="12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 Yan" clId="Web-{6E9009FD-5DDD-40E2-9797-13B95BF64952}"/>
    <pc:docChg chg="modSld">
      <pc:chgData name="Jin Yan" userId="" providerId="" clId="Web-{6E9009FD-5DDD-40E2-9797-13B95BF64952}" dt="2020-06-17T01:37:27.638" v="38" actId="20577"/>
      <pc:docMkLst>
        <pc:docMk/>
      </pc:docMkLst>
      <pc:sldChg chg="modSp">
        <pc:chgData name="Jin Yan" userId="" providerId="" clId="Web-{6E9009FD-5DDD-40E2-9797-13B95BF64952}" dt="2020-06-17T01:37:26.372" v="36" actId="20577"/>
        <pc:sldMkLst>
          <pc:docMk/>
          <pc:sldMk cId="1570782443" sldId="256"/>
        </pc:sldMkLst>
        <pc:spChg chg="mod">
          <ac:chgData name="Jin Yan" userId="" providerId="" clId="Web-{6E9009FD-5DDD-40E2-9797-13B95BF64952}" dt="2020-06-17T01:37:26.372" v="36" actId="20577"/>
          <ac:spMkLst>
            <pc:docMk/>
            <pc:sldMk cId="1570782443" sldId="256"/>
            <ac:spMk id="2" creationId="{4A60BEF5-DD3B-4947-BA4A-9FDFF4C1CFD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A38F17-8298-47D2-9C70-4232219498B0}" type="doc">
      <dgm:prSet loTypeId="urn:microsoft.com/office/officeart/2005/8/layout/arrow2" loCatId="process" qsTypeId="urn:microsoft.com/office/officeart/2005/8/quickstyle/simple1" qsCatId="simple" csTypeId="urn:microsoft.com/office/officeart/2005/8/colors/colorful3" csCatId="colorful" phldr="1"/>
      <dgm:spPr/>
    </dgm:pt>
    <dgm:pt modelId="{7A32CD00-EBFC-4FB2-9B67-79529E3BA7EE}">
      <dgm:prSet phldrT="[Text]"/>
      <dgm:spPr/>
      <dgm:t>
        <a:bodyPr/>
        <a:lstStyle/>
        <a:p>
          <a:r>
            <a:rPr lang="en-US" dirty="0"/>
            <a:t>$313 per month</a:t>
          </a:r>
        </a:p>
      </dgm:t>
    </dgm:pt>
    <dgm:pt modelId="{6509328C-ABAB-4CA0-889C-9EE90E72DFEE}" type="parTrans" cxnId="{FA45131F-C5E8-4176-8666-6EC1B928CB58}">
      <dgm:prSet/>
      <dgm:spPr/>
      <dgm:t>
        <a:bodyPr/>
        <a:lstStyle/>
        <a:p>
          <a:endParaRPr lang="en-US"/>
        </a:p>
      </dgm:t>
    </dgm:pt>
    <dgm:pt modelId="{16B52841-1DFB-4E78-8AA1-8328964590D0}" type="sibTrans" cxnId="{FA45131F-C5E8-4176-8666-6EC1B928CB58}">
      <dgm:prSet/>
      <dgm:spPr/>
      <dgm:t>
        <a:bodyPr/>
        <a:lstStyle/>
        <a:p>
          <a:endParaRPr lang="en-US"/>
        </a:p>
      </dgm:t>
    </dgm:pt>
    <dgm:pt modelId="{1C3D4CD0-302F-4EB9-B141-B5FB49D526C7}">
      <dgm:prSet phldrT="[Text]"/>
      <dgm:spPr/>
      <dgm:t>
        <a:bodyPr/>
        <a:lstStyle/>
        <a:p>
          <a:r>
            <a:rPr lang="en-US" dirty="0"/>
            <a:t>$3756 per year</a:t>
          </a:r>
        </a:p>
      </dgm:t>
    </dgm:pt>
    <dgm:pt modelId="{F1828674-81E6-47B8-B44F-53FC621864F2}" type="parTrans" cxnId="{63839ECF-8FE1-4AEA-ADB6-BA5AB555FD52}">
      <dgm:prSet/>
      <dgm:spPr/>
      <dgm:t>
        <a:bodyPr/>
        <a:lstStyle/>
        <a:p>
          <a:endParaRPr lang="en-US"/>
        </a:p>
      </dgm:t>
    </dgm:pt>
    <dgm:pt modelId="{B30D3305-D520-47B3-8556-B65C6256F0E6}" type="sibTrans" cxnId="{63839ECF-8FE1-4AEA-ADB6-BA5AB555FD52}">
      <dgm:prSet/>
      <dgm:spPr/>
      <dgm:t>
        <a:bodyPr/>
        <a:lstStyle/>
        <a:p>
          <a:endParaRPr lang="en-US"/>
        </a:p>
      </dgm:t>
    </dgm:pt>
    <dgm:pt modelId="{251E51CC-0E7C-485A-B2E3-D0F7C5EDFFA5}">
      <dgm:prSet phldrT="[Text]"/>
      <dgm:spPr/>
      <dgm:t>
        <a:bodyPr/>
        <a:lstStyle/>
        <a:p>
          <a:r>
            <a:rPr lang="en-US" dirty="0"/>
            <a:t>$225,360</a:t>
          </a:r>
        </a:p>
        <a:p>
          <a:r>
            <a:rPr lang="en-US" dirty="0"/>
            <a:t>lifetime</a:t>
          </a:r>
        </a:p>
      </dgm:t>
    </dgm:pt>
    <dgm:pt modelId="{3130547D-46E8-4C4D-914D-71C0E675B06B}" type="parTrans" cxnId="{FEAFD3B0-EB16-472A-9247-401387204243}">
      <dgm:prSet/>
      <dgm:spPr/>
      <dgm:t>
        <a:bodyPr/>
        <a:lstStyle/>
        <a:p>
          <a:endParaRPr lang="en-US"/>
        </a:p>
      </dgm:t>
    </dgm:pt>
    <dgm:pt modelId="{BBE4AFAF-A137-418E-B5DA-9DC93A6C3585}" type="sibTrans" cxnId="{FEAFD3B0-EB16-472A-9247-401387204243}">
      <dgm:prSet/>
      <dgm:spPr/>
      <dgm:t>
        <a:bodyPr/>
        <a:lstStyle/>
        <a:p>
          <a:endParaRPr lang="en-US"/>
        </a:p>
      </dgm:t>
    </dgm:pt>
    <dgm:pt modelId="{AE072DF3-8727-46C1-B188-D6007C101EEF}" type="pres">
      <dgm:prSet presAssocID="{6BA38F17-8298-47D2-9C70-4232219498B0}" presName="arrowDiagram" presStyleCnt="0">
        <dgm:presLayoutVars>
          <dgm:chMax val="5"/>
          <dgm:dir/>
          <dgm:resizeHandles val="exact"/>
        </dgm:presLayoutVars>
      </dgm:prSet>
      <dgm:spPr/>
    </dgm:pt>
    <dgm:pt modelId="{11DE3B07-10E9-41D4-8DE8-C54C72CE3D50}" type="pres">
      <dgm:prSet presAssocID="{6BA38F17-8298-47D2-9C70-4232219498B0}" presName="arrow" presStyleLbl="bgShp" presStyleIdx="0" presStyleCnt="1" custLinFactNeighborX="-24939" custLinFactNeighborY="-53803"/>
      <dgm:spPr/>
    </dgm:pt>
    <dgm:pt modelId="{B0E7047C-C21A-4F41-9686-BE848074A3A0}" type="pres">
      <dgm:prSet presAssocID="{6BA38F17-8298-47D2-9C70-4232219498B0}" presName="arrowDiagram3" presStyleCnt="0"/>
      <dgm:spPr/>
    </dgm:pt>
    <dgm:pt modelId="{01CE4E2D-EDDC-4D17-B24F-C37D8423669E}" type="pres">
      <dgm:prSet presAssocID="{7A32CD00-EBFC-4FB2-9B67-79529E3BA7EE}" presName="bullet3a" presStyleLbl="node1" presStyleIdx="0" presStyleCnt="3"/>
      <dgm:spPr/>
    </dgm:pt>
    <dgm:pt modelId="{59F0A09C-4118-49CD-B5A3-6A5D9CEE3F96}" type="pres">
      <dgm:prSet presAssocID="{7A32CD00-EBFC-4FB2-9B67-79529E3BA7EE}" presName="textBox3a" presStyleLbl="revTx" presStyleIdx="0" presStyleCnt="3">
        <dgm:presLayoutVars>
          <dgm:bulletEnabled val="1"/>
        </dgm:presLayoutVars>
      </dgm:prSet>
      <dgm:spPr/>
    </dgm:pt>
    <dgm:pt modelId="{115E96F9-224E-4431-B3D0-EFF302C1FD04}" type="pres">
      <dgm:prSet presAssocID="{1C3D4CD0-302F-4EB9-B141-B5FB49D526C7}" presName="bullet3b" presStyleLbl="node1" presStyleIdx="1" presStyleCnt="3"/>
      <dgm:spPr/>
    </dgm:pt>
    <dgm:pt modelId="{A014B8C9-6613-4DD0-8DE3-A4C2FA2E9046}" type="pres">
      <dgm:prSet presAssocID="{1C3D4CD0-302F-4EB9-B141-B5FB49D526C7}" presName="textBox3b" presStyleLbl="revTx" presStyleIdx="1" presStyleCnt="3">
        <dgm:presLayoutVars>
          <dgm:bulletEnabled val="1"/>
        </dgm:presLayoutVars>
      </dgm:prSet>
      <dgm:spPr/>
    </dgm:pt>
    <dgm:pt modelId="{255FA398-43D1-4D9F-9931-B9FADCFCC6F7}" type="pres">
      <dgm:prSet presAssocID="{251E51CC-0E7C-485A-B2E3-D0F7C5EDFFA5}" presName="bullet3c" presStyleLbl="node1" presStyleIdx="2" presStyleCnt="3"/>
      <dgm:spPr/>
    </dgm:pt>
    <dgm:pt modelId="{E0505B79-72AE-41E9-8F52-9179C740C196}" type="pres">
      <dgm:prSet presAssocID="{251E51CC-0E7C-485A-B2E3-D0F7C5EDFFA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FA45131F-C5E8-4176-8666-6EC1B928CB58}" srcId="{6BA38F17-8298-47D2-9C70-4232219498B0}" destId="{7A32CD00-EBFC-4FB2-9B67-79529E3BA7EE}" srcOrd="0" destOrd="0" parTransId="{6509328C-ABAB-4CA0-889C-9EE90E72DFEE}" sibTransId="{16B52841-1DFB-4E78-8AA1-8328964590D0}"/>
    <dgm:cxn modelId="{1AF9793C-3F4C-4CED-9FDF-5B15077C7785}" type="presOf" srcId="{6BA38F17-8298-47D2-9C70-4232219498B0}" destId="{AE072DF3-8727-46C1-B188-D6007C101EEF}" srcOrd="0" destOrd="0" presId="urn:microsoft.com/office/officeart/2005/8/layout/arrow2"/>
    <dgm:cxn modelId="{C8423F3E-55C0-43E4-9EA5-4C2DFE4963F6}" type="presOf" srcId="{1C3D4CD0-302F-4EB9-B141-B5FB49D526C7}" destId="{A014B8C9-6613-4DD0-8DE3-A4C2FA2E9046}" srcOrd="0" destOrd="0" presId="urn:microsoft.com/office/officeart/2005/8/layout/arrow2"/>
    <dgm:cxn modelId="{41C1E89E-7B70-4A1E-BB8C-2B4955C1430A}" type="presOf" srcId="{7A32CD00-EBFC-4FB2-9B67-79529E3BA7EE}" destId="{59F0A09C-4118-49CD-B5A3-6A5D9CEE3F96}" srcOrd="0" destOrd="0" presId="urn:microsoft.com/office/officeart/2005/8/layout/arrow2"/>
    <dgm:cxn modelId="{FEAFD3B0-EB16-472A-9247-401387204243}" srcId="{6BA38F17-8298-47D2-9C70-4232219498B0}" destId="{251E51CC-0E7C-485A-B2E3-D0F7C5EDFFA5}" srcOrd="2" destOrd="0" parTransId="{3130547D-46E8-4C4D-914D-71C0E675B06B}" sibTransId="{BBE4AFAF-A137-418E-B5DA-9DC93A6C3585}"/>
    <dgm:cxn modelId="{63839ECF-8FE1-4AEA-ADB6-BA5AB555FD52}" srcId="{6BA38F17-8298-47D2-9C70-4232219498B0}" destId="{1C3D4CD0-302F-4EB9-B141-B5FB49D526C7}" srcOrd="1" destOrd="0" parTransId="{F1828674-81E6-47B8-B44F-53FC621864F2}" sibTransId="{B30D3305-D520-47B3-8556-B65C6256F0E6}"/>
    <dgm:cxn modelId="{849240E1-8EE6-4F84-901D-A7B75B785795}" type="presOf" srcId="{251E51CC-0E7C-485A-B2E3-D0F7C5EDFFA5}" destId="{E0505B79-72AE-41E9-8F52-9179C740C196}" srcOrd="0" destOrd="0" presId="urn:microsoft.com/office/officeart/2005/8/layout/arrow2"/>
    <dgm:cxn modelId="{95661452-DFBB-47C9-BBD6-239BA6282360}" type="presParOf" srcId="{AE072DF3-8727-46C1-B188-D6007C101EEF}" destId="{11DE3B07-10E9-41D4-8DE8-C54C72CE3D50}" srcOrd="0" destOrd="0" presId="urn:microsoft.com/office/officeart/2005/8/layout/arrow2"/>
    <dgm:cxn modelId="{F20C25A4-5FFF-4105-8579-4C11B972C077}" type="presParOf" srcId="{AE072DF3-8727-46C1-B188-D6007C101EEF}" destId="{B0E7047C-C21A-4F41-9686-BE848074A3A0}" srcOrd="1" destOrd="0" presId="urn:microsoft.com/office/officeart/2005/8/layout/arrow2"/>
    <dgm:cxn modelId="{C482252C-1095-4E78-8E9D-CB673DEDF48C}" type="presParOf" srcId="{B0E7047C-C21A-4F41-9686-BE848074A3A0}" destId="{01CE4E2D-EDDC-4D17-B24F-C37D8423669E}" srcOrd="0" destOrd="0" presId="urn:microsoft.com/office/officeart/2005/8/layout/arrow2"/>
    <dgm:cxn modelId="{3CC89D26-5AD9-4316-85E9-5944F3917EB4}" type="presParOf" srcId="{B0E7047C-C21A-4F41-9686-BE848074A3A0}" destId="{59F0A09C-4118-49CD-B5A3-6A5D9CEE3F96}" srcOrd="1" destOrd="0" presId="urn:microsoft.com/office/officeart/2005/8/layout/arrow2"/>
    <dgm:cxn modelId="{6E8CABD1-0C45-47FC-A40F-547EAB51F560}" type="presParOf" srcId="{B0E7047C-C21A-4F41-9686-BE848074A3A0}" destId="{115E96F9-224E-4431-B3D0-EFF302C1FD04}" srcOrd="2" destOrd="0" presId="urn:microsoft.com/office/officeart/2005/8/layout/arrow2"/>
    <dgm:cxn modelId="{C9C3B48F-77A2-4704-AF92-C272C8641555}" type="presParOf" srcId="{B0E7047C-C21A-4F41-9686-BE848074A3A0}" destId="{A014B8C9-6613-4DD0-8DE3-A4C2FA2E9046}" srcOrd="3" destOrd="0" presId="urn:microsoft.com/office/officeart/2005/8/layout/arrow2"/>
    <dgm:cxn modelId="{2840CA38-1B81-482C-B007-92677875742C}" type="presParOf" srcId="{B0E7047C-C21A-4F41-9686-BE848074A3A0}" destId="{255FA398-43D1-4D9F-9931-B9FADCFCC6F7}" srcOrd="4" destOrd="0" presId="urn:microsoft.com/office/officeart/2005/8/layout/arrow2"/>
    <dgm:cxn modelId="{CCF88745-9387-4748-B738-F6254A983EAF}" type="presParOf" srcId="{B0E7047C-C21A-4F41-9686-BE848074A3A0}" destId="{E0505B79-72AE-41E9-8F52-9179C740C196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D739FB-7D09-4479-89F1-C6CACF9B1E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3180F5-046A-4F09-AE8B-525C9B554CD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Deals usually happen in weekdays!</a:t>
          </a:r>
        </a:p>
      </dgm:t>
    </dgm:pt>
    <dgm:pt modelId="{CE07DCC0-C5AA-46F5-A72F-1EE232019352}" type="parTrans" cxnId="{4D5D30B0-CB1F-4C41-8E76-D17F8DE49B67}">
      <dgm:prSet/>
      <dgm:spPr/>
      <dgm:t>
        <a:bodyPr/>
        <a:lstStyle/>
        <a:p>
          <a:endParaRPr lang="en-US"/>
        </a:p>
      </dgm:t>
    </dgm:pt>
    <dgm:pt modelId="{090596D7-962A-4B6F-955C-BBE0C355FE1E}" type="sibTrans" cxnId="{4D5D30B0-CB1F-4C41-8E76-D17F8DE49B67}">
      <dgm:prSet/>
      <dgm:spPr/>
      <dgm:t>
        <a:bodyPr/>
        <a:lstStyle/>
        <a:p>
          <a:endParaRPr lang="en-US"/>
        </a:p>
      </dgm:t>
    </dgm:pt>
    <dgm:pt modelId="{CA30B0A2-1708-429D-B1B6-C3A5CE4FB83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Memorial Day has better deal  than Christmas</a:t>
          </a:r>
        </a:p>
      </dgm:t>
    </dgm:pt>
    <dgm:pt modelId="{A4AC9B19-D5DD-4B9A-8E07-22E8341DE30A}" type="parTrans" cxnId="{D3D5DE2D-6FAC-4BF6-8CDA-DF866AE74CD0}">
      <dgm:prSet/>
      <dgm:spPr/>
      <dgm:t>
        <a:bodyPr/>
        <a:lstStyle/>
        <a:p>
          <a:endParaRPr lang="en-US"/>
        </a:p>
      </dgm:t>
    </dgm:pt>
    <dgm:pt modelId="{2335DAE8-FE6D-485F-AA00-F426A8D09A3C}" type="sibTrans" cxnId="{D3D5DE2D-6FAC-4BF6-8CDA-DF866AE74CD0}">
      <dgm:prSet/>
      <dgm:spPr/>
      <dgm:t>
        <a:bodyPr/>
        <a:lstStyle/>
        <a:p>
          <a:endParaRPr lang="en-US"/>
        </a:p>
      </dgm:t>
    </dgm:pt>
    <dgm:pt modelId="{9500196B-1377-4BA5-AF0C-6E52F8F3099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Giving 15% OFF is not good enough compared with GWP</a:t>
          </a:r>
        </a:p>
      </dgm:t>
    </dgm:pt>
    <dgm:pt modelId="{6D5C6766-B229-4FE7-ABB0-986CCA68A55C}" type="parTrans" cxnId="{DBEFB1A1-5DA1-4129-83B1-C3D9697ECBEC}">
      <dgm:prSet/>
      <dgm:spPr/>
      <dgm:t>
        <a:bodyPr/>
        <a:lstStyle/>
        <a:p>
          <a:endParaRPr lang="en-US"/>
        </a:p>
      </dgm:t>
    </dgm:pt>
    <dgm:pt modelId="{588808B5-41C7-4529-AF0D-1B661A2F74E1}" type="sibTrans" cxnId="{DBEFB1A1-5DA1-4129-83B1-C3D9697ECBEC}">
      <dgm:prSet/>
      <dgm:spPr/>
      <dgm:t>
        <a:bodyPr/>
        <a:lstStyle/>
        <a:p>
          <a:endParaRPr lang="en-US"/>
        </a:p>
      </dgm:t>
    </dgm:pt>
    <dgm:pt modelId="{0BB752C3-981C-45B8-A1F1-586FE7D6174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Deals are coming more frequently these years</a:t>
          </a:r>
        </a:p>
      </dgm:t>
    </dgm:pt>
    <dgm:pt modelId="{2CB1CF18-315E-4D9E-824B-C02697C462E1}" type="parTrans" cxnId="{06F68C68-6B16-49E4-81FB-47670A682F82}">
      <dgm:prSet/>
      <dgm:spPr/>
      <dgm:t>
        <a:bodyPr/>
        <a:lstStyle/>
        <a:p>
          <a:endParaRPr lang="en-US"/>
        </a:p>
      </dgm:t>
    </dgm:pt>
    <dgm:pt modelId="{1FE9C126-4D32-4977-A6F7-B118D299E5DB}" type="sibTrans" cxnId="{06F68C68-6B16-49E4-81FB-47670A682F82}">
      <dgm:prSet/>
      <dgm:spPr/>
      <dgm:t>
        <a:bodyPr/>
        <a:lstStyle/>
        <a:p>
          <a:endParaRPr lang="en-US"/>
        </a:p>
      </dgm:t>
    </dgm:pt>
    <dgm:pt modelId="{D1C3FA72-C82C-4DE8-8795-DA2D4DE29C30}" type="pres">
      <dgm:prSet presAssocID="{23D739FB-7D09-4479-89F1-C6CACF9B1E32}" presName="Name0" presStyleCnt="0">
        <dgm:presLayoutVars>
          <dgm:chMax val="7"/>
          <dgm:chPref val="7"/>
          <dgm:dir/>
        </dgm:presLayoutVars>
      </dgm:prSet>
      <dgm:spPr/>
    </dgm:pt>
    <dgm:pt modelId="{6E12BF55-736F-406E-BB15-B534F3DC6E2B}" type="pres">
      <dgm:prSet presAssocID="{23D739FB-7D09-4479-89F1-C6CACF9B1E32}" presName="Name1" presStyleCnt="0"/>
      <dgm:spPr/>
    </dgm:pt>
    <dgm:pt modelId="{1A212623-9F3D-45E6-A0C0-1BBE3BDF69B0}" type="pres">
      <dgm:prSet presAssocID="{23D739FB-7D09-4479-89F1-C6CACF9B1E32}" presName="cycle" presStyleCnt="0"/>
      <dgm:spPr/>
    </dgm:pt>
    <dgm:pt modelId="{07F85FB4-EF10-4B30-804E-610AE3799F9C}" type="pres">
      <dgm:prSet presAssocID="{23D739FB-7D09-4479-89F1-C6CACF9B1E32}" presName="srcNode" presStyleLbl="node1" presStyleIdx="0" presStyleCnt="4"/>
      <dgm:spPr/>
    </dgm:pt>
    <dgm:pt modelId="{D3FA0313-7E8F-4B08-96C7-D0F373AF3633}" type="pres">
      <dgm:prSet presAssocID="{23D739FB-7D09-4479-89F1-C6CACF9B1E32}" presName="conn" presStyleLbl="parChTrans1D2" presStyleIdx="0" presStyleCnt="1"/>
      <dgm:spPr/>
    </dgm:pt>
    <dgm:pt modelId="{27078494-ACEC-481D-8DF6-B5DB406B8CCA}" type="pres">
      <dgm:prSet presAssocID="{23D739FB-7D09-4479-89F1-C6CACF9B1E32}" presName="extraNode" presStyleLbl="node1" presStyleIdx="0" presStyleCnt="4"/>
      <dgm:spPr/>
    </dgm:pt>
    <dgm:pt modelId="{BEFBAC05-473D-439A-9691-7CFD695C046E}" type="pres">
      <dgm:prSet presAssocID="{23D739FB-7D09-4479-89F1-C6CACF9B1E32}" presName="dstNode" presStyleLbl="node1" presStyleIdx="0" presStyleCnt="4"/>
      <dgm:spPr/>
    </dgm:pt>
    <dgm:pt modelId="{14787F89-83FC-45EC-ACDB-473BEB358AE5}" type="pres">
      <dgm:prSet presAssocID="{DD3180F5-046A-4F09-AE8B-525C9B554CDE}" presName="text_1" presStyleLbl="node1" presStyleIdx="0" presStyleCnt="4">
        <dgm:presLayoutVars>
          <dgm:bulletEnabled val="1"/>
        </dgm:presLayoutVars>
      </dgm:prSet>
      <dgm:spPr/>
    </dgm:pt>
    <dgm:pt modelId="{0155F716-1436-4EEC-8D38-3CBFB44ADE0D}" type="pres">
      <dgm:prSet presAssocID="{DD3180F5-046A-4F09-AE8B-525C9B554CDE}" presName="accent_1" presStyleCnt="0"/>
      <dgm:spPr/>
    </dgm:pt>
    <dgm:pt modelId="{60169C1F-F071-4BCE-9131-6CB06DCCAB96}" type="pres">
      <dgm:prSet presAssocID="{DD3180F5-046A-4F09-AE8B-525C9B554CDE}" presName="accentRepeatNode" presStyleLbl="solidFgAcc1" presStyleIdx="0" presStyleCnt="4"/>
      <dgm:spPr/>
    </dgm:pt>
    <dgm:pt modelId="{D3002909-06C8-49D1-9FE1-93C4BF42C3FC}" type="pres">
      <dgm:prSet presAssocID="{CA30B0A2-1708-429D-B1B6-C3A5CE4FB835}" presName="text_2" presStyleLbl="node1" presStyleIdx="1" presStyleCnt="4">
        <dgm:presLayoutVars>
          <dgm:bulletEnabled val="1"/>
        </dgm:presLayoutVars>
      </dgm:prSet>
      <dgm:spPr/>
    </dgm:pt>
    <dgm:pt modelId="{09BB808C-67AE-41FE-8DE3-1E6BA9C899A7}" type="pres">
      <dgm:prSet presAssocID="{CA30B0A2-1708-429D-B1B6-C3A5CE4FB835}" presName="accent_2" presStyleCnt="0"/>
      <dgm:spPr/>
    </dgm:pt>
    <dgm:pt modelId="{131E42C2-07B2-4434-9071-F477943A2C56}" type="pres">
      <dgm:prSet presAssocID="{CA30B0A2-1708-429D-B1B6-C3A5CE4FB835}" presName="accentRepeatNode" presStyleLbl="solidFgAcc1" presStyleIdx="1" presStyleCnt="4"/>
      <dgm:spPr/>
    </dgm:pt>
    <dgm:pt modelId="{D2C5BF3E-DFDD-4FB3-9C3A-A5ED0417C248}" type="pres">
      <dgm:prSet presAssocID="{9500196B-1377-4BA5-AF0C-6E52F8F30998}" presName="text_3" presStyleLbl="node1" presStyleIdx="2" presStyleCnt="4">
        <dgm:presLayoutVars>
          <dgm:bulletEnabled val="1"/>
        </dgm:presLayoutVars>
      </dgm:prSet>
      <dgm:spPr/>
    </dgm:pt>
    <dgm:pt modelId="{EDF32D2F-17DB-4675-8331-6DDF4B4561FB}" type="pres">
      <dgm:prSet presAssocID="{9500196B-1377-4BA5-AF0C-6E52F8F30998}" presName="accent_3" presStyleCnt="0"/>
      <dgm:spPr/>
    </dgm:pt>
    <dgm:pt modelId="{B1701C75-9CC6-4A69-8A30-BF1D3CC9D94A}" type="pres">
      <dgm:prSet presAssocID="{9500196B-1377-4BA5-AF0C-6E52F8F30998}" presName="accentRepeatNode" presStyleLbl="solidFgAcc1" presStyleIdx="2" presStyleCnt="4"/>
      <dgm:spPr/>
    </dgm:pt>
    <dgm:pt modelId="{D390C23B-267C-425F-B8B9-6179029D533F}" type="pres">
      <dgm:prSet presAssocID="{0BB752C3-981C-45B8-A1F1-586FE7D6174C}" presName="text_4" presStyleLbl="node1" presStyleIdx="3" presStyleCnt="4">
        <dgm:presLayoutVars>
          <dgm:bulletEnabled val="1"/>
        </dgm:presLayoutVars>
      </dgm:prSet>
      <dgm:spPr/>
    </dgm:pt>
    <dgm:pt modelId="{FB497923-FF94-4696-AC9E-9DBA3A080119}" type="pres">
      <dgm:prSet presAssocID="{0BB752C3-981C-45B8-A1F1-586FE7D6174C}" presName="accent_4" presStyleCnt="0"/>
      <dgm:spPr/>
    </dgm:pt>
    <dgm:pt modelId="{F826C6F7-01B1-462C-B283-9E7E0B584D54}" type="pres">
      <dgm:prSet presAssocID="{0BB752C3-981C-45B8-A1F1-586FE7D6174C}" presName="accentRepeatNode" presStyleLbl="solidFgAcc1" presStyleIdx="3" presStyleCnt="4"/>
      <dgm:spPr/>
    </dgm:pt>
  </dgm:ptLst>
  <dgm:cxnLst>
    <dgm:cxn modelId="{D3D5DE2D-6FAC-4BF6-8CDA-DF866AE74CD0}" srcId="{23D739FB-7D09-4479-89F1-C6CACF9B1E32}" destId="{CA30B0A2-1708-429D-B1B6-C3A5CE4FB835}" srcOrd="1" destOrd="0" parTransId="{A4AC9B19-D5DD-4B9A-8E07-22E8341DE30A}" sibTransId="{2335DAE8-FE6D-485F-AA00-F426A8D09A3C}"/>
    <dgm:cxn modelId="{656D712E-2945-44BE-ABF1-00CCF93F0530}" type="presOf" srcId="{23D739FB-7D09-4479-89F1-C6CACF9B1E32}" destId="{D1C3FA72-C82C-4DE8-8795-DA2D4DE29C30}" srcOrd="0" destOrd="0" presId="urn:microsoft.com/office/officeart/2008/layout/VerticalCurvedList"/>
    <dgm:cxn modelId="{B2678936-58C2-4151-BFE9-465F5087FC8C}" type="presOf" srcId="{0BB752C3-981C-45B8-A1F1-586FE7D6174C}" destId="{D390C23B-267C-425F-B8B9-6179029D533F}" srcOrd="0" destOrd="0" presId="urn:microsoft.com/office/officeart/2008/layout/VerticalCurvedList"/>
    <dgm:cxn modelId="{06F68C68-6B16-49E4-81FB-47670A682F82}" srcId="{23D739FB-7D09-4479-89F1-C6CACF9B1E32}" destId="{0BB752C3-981C-45B8-A1F1-586FE7D6174C}" srcOrd="3" destOrd="0" parTransId="{2CB1CF18-315E-4D9E-824B-C02697C462E1}" sibTransId="{1FE9C126-4D32-4977-A6F7-B118D299E5DB}"/>
    <dgm:cxn modelId="{8EA05776-BDE1-4A0E-B28F-B8CBFE486C7F}" type="presOf" srcId="{090596D7-962A-4B6F-955C-BBE0C355FE1E}" destId="{D3FA0313-7E8F-4B08-96C7-D0F373AF3633}" srcOrd="0" destOrd="0" presId="urn:microsoft.com/office/officeart/2008/layout/VerticalCurvedList"/>
    <dgm:cxn modelId="{BCA24489-72A7-4A8C-A537-2A67339A7E5F}" type="presOf" srcId="{CA30B0A2-1708-429D-B1B6-C3A5CE4FB835}" destId="{D3002909-06C8-49D1-9FE1-93C4BF42C3FC}" srcOrd="0" destOrd="0" presId="urn:microsoft.com/office/officeart/2008/layout/VerticalCurvedList"/>
    <dgm:cxn modelId="{B4D8518A-6478-408C-940C-BAD77A419FCB}" type="presOf" srcId="{9500196B-1377-4BA5-AF0C-6E52F8F30998}" destId="{D2C5BF3E-DFDD-4FB3-9C3A-A5ED0417C248}" srcOrd="0" destOrd="0" presId="urn:microsoft.com/office/officeart/2008/layout/VerticalCurvedList"/>
    <dgm:cxn modelId="{DBEFB1A1-5DA1-4129-83B1-C3D9697ECBEC}" srcId="{23D739FB-7D09-4479-89F1-C6CACF9B1E32}" destId="{9500196B-1377-4BA5-AF0C-6E52F8F30998}" srcOrd="2" destOrd="0" parTransId="{6D5C6766-B229-4FE7-ABB0-986CCA68A55C}" sibTransId="{588808B5-41C7-4529-AF0D-1B661A2F74E1}"/>
    <dgm:cxn modelId="{A1A4AAAB-55A5-453D-8F08-17B981AC3AFF}" type="presOf" srcId="{DD3180F5-046A-4F09-AE8B-525C9B554CDE}" destId="{14787F89-83FC-45EC-ACDB-473BEB358AE5}" srcOrd="0" destOrd="0" presId="urn:microsoft.com/office/officeart/2008/layout/VerticalCurvedList"/>
    <dgm:cxn modelId="{4D5D30B0-CB1F-4C41-8E76-D17F8DE49B67}" srcId="{23D739FB-7D09-4479-89F1-C6CACF9B1E32}" destId="{DD3180F5-046A-4F09-AE8B-525C9B554CDE}" srcOrd="0" destOrd="0" parTransId="{CE07DCC0-C5AA-46F5-A72F-1EE232019352}" sibTransId="{090596D7-962A-4B6F-955C-BBE0C355FE1E}"/>
    <dgm:cxn modelId="{600DC18E-31D4-4722-A6B2-AD0CB02D4E0B}" type="presParOf" srcId="{D1C3FA72-C82C-4DE8-8795-DA2D4DE29C30}" destId="{6E12BF55-736F-406E-BB15-B534F3DC6E2B}" srcOrd="0" destOrd="0" presId="urn:microsoft.com/office/officeart/2008/layout/VerticalCurvedList"/>
    <dgm:cxn modelId="{9ACF4D1B-9D33-4266-916A-5B0363ACBB79}" type="presParOf" srcId="{6E12BF55-736F-406E-BB15-B534F3DC6E2B}" destId="{1A212623-9F3D-45E6-A0C0-1BBE3BDF69B0}" srcOrd="0" destOrd="0" presId="urn:microsoft.com/office/officeart/2008/layout/VerticalCurvedList"/>
    <dgm:cxn modelId="{78430943-3DCB-465E-B22E-320214173504}" type="presParOf" srcId="{1A212623-9F3D-45E6-A0C0-1BBE3BDF69B0}" destId="{07F85FB4-EF10-4B30-804E-610AE3799F9C}" srcOrd="0" destOrd="0" presId="urn:microsoft.com/office/officeart/2008/layout/VerticalCurvedList"/>
    <dgm:cxn modelId="{D3B1C566-12E3-49D5-95E5-FCFBC0A5D503}" type="presParOf" srcId="{1A212623-9F3D-45E6-A0C0-1BBE3BDF69B0}" destId="{D3FA0313-7E8F-4B08-96C7-D0F373AF3633}" srcOrd="1" destOrd="0" presId="urn:microsoft.com/office/officeart/2008/layout/VerticalCurvedList"/>
    <dgm:cxn modelId="{98A4CD06-EC03-43CB-8369-B1E10B49ADCA}" type="presParOf" srcId="{1A212623-9F3D-45E6-A0C0-1BBE3BDF69B0}" destId="{27078494-ACEC-481D-8DF6-B5DB406B8CCA}" srcOrd="2" destOrd="0" presId="urn:microsoft.com/office/officeart/2008/layout/VerticalCurvedList"/>
    <dgm:cxn modelId="{50E26C7B-727A-4565-97C8-E20C31CE8C22}" type="presParOf" srcId="{1A212623-9F3D-45E6-A0C0-1BBE3BDF69B0}" destId="{BEFBAC05-473D-439A-9691-7CFD695C046E}" srcOrd="3" destOrd="0" presId="urn:microsoft.com/office/officeart/2008/layout/VerticalCurvedList"/>
    <dgm:cxn modelId="{D06042A5-4125-448F-BB90-7DFFE26107E7}" type="presParOf" srcId="{6E12BF55-736F-406E-BB15-B534F3DC6E2B}" destId="{14787F89-83FC-45EC-ACDB-473BEB358AE5}" srcOrd="1" destOrd="0" presId="urn:microsoft.com/office/officeart/2008/layout/VerticalCurvedList"/>
    <dgm:cxn modelId="{BFFA60B8-18EA-4F94-9373-A81CE0964786}" type="presParOf" srcId="{6E12BF55-736F-406E-BB15-B534F3DC6E2B}" destId="{0155F716-1436-4EEC-8D38-3CBFB44ADE0D}" srcOrd="2" destOrd="0" presId="urn:microsoft.com/office/officeart/2008/layout/VerticalCurvedList"/>
    <dgm:cxn modelId="{000BC905-02F1-4DBF-A921-28F7FD1FD3B4}" type="presParOf" srcId="{0155F716-1436-4EEC-8D38-3CBFB44ADE0D}" destId="{60169C1F-F071-4BCE-9131-6CB06DCCAB96}" srcOrd="0" destOrd="0" presId="urn:microsoft.com/office/officeart/2008/layout/VerticalCurvedList"/>
    <dgm:cxn modelId="{5152D21A-077A-4750-A6F6-798F0E654BB1}" type="presParOf" srcId="{6E12BF55-736F-406E-BB15-B534F3DC6E2B}" destId="{D3002909-06C8-49D1-9FE1-93C4BF42C3FC}" srcOrd="3" destOrd="0" presId="urn:microsoft.com/office/officeart/2008/layout/VerticalCurvedList"/>
    <dgm:cxn modelId="{9D7C5262-829E-4EC7-B091-D2C30D59C6C1}" type="presParOf" srcId="{6E12BF55-736F-406E-BB15-B534F3DC6E2B}" destId="{09BB808C-67AE-41FE-8DE3-1E6BA9C899A7}" srcOrd="4" destOrd="0" presId="urn:microsoft.com/office/officeart/2008/layout/VerticalCurvedList"/>
    <dgm:cxn modelId="{0CC37C7F-3636-4D3A-8F5E-27D038612ABE}" type="presParOf" srcId="{09BB808C-67AE-41FE-8DE3-1E6BA9C899A7}" destId="{131E42C2-07B2-4434-9071-F477943A2C56}" srcOrd="0" destOrd="0" presId="urn:microsoft.com/office/officeart/2008/layout/VerticalCurvedList"/>
    <dgm:cxn modelId="{0F2C6325-9AEC-46B9-B67E-60EB87F42614}" type="presParOf" srcId="{6E12BF55-736F-406E-BB15-B534F3DC6E2B}" destId="{D2C5BF3E-DFDD-4FB3-9C3A-A5ED0417C248}" srcOrd="5" destOrd="0" presId="urn:microsoft.com/office/officeart/2008/layout/VerticalCurvedList"/>
    <dgm:cxn modelId="{F79D8B30-A0EA-4DD7-ABB8-D1D8BD20D1BD}" type="presParOf" srcId="{6E12BF55-736F-406E-BB15-B534F3DC6E2B}" destId="{EDF32D2F-17DB-4675-8331-6DDF4B4561FB}" srcOrd="6" destOrd="0" presId="urn:microsoft.com/office/officeart/2008/layout/VerticalCurvedList"/>
    <dgm:cxn modelId="{D5CEC507-8860-4BFB-8602-AC115BF7000D}" type="presParOf" srcId="{EDF32D2F-17DB-4675-8331-6DDF4B4561FB}" destId="{B1701C75-9CC6-4A69-8A30-BF1D3CC9D94A}" srcOrd="0" destOrd="0" presId="urn:microsoft.com/office/officeart/2008/layout/VerticalCurvedList"/>
    <dgm:cxn modelId="{04235281-6379-42D7-9BC6-DC6652D3A08C}" type="presParOf" srcId="{6E12BF55-736F-406E-BB15-B534F3DC6E2B}" destId="{D390C23B-267C-425F-B8B9-6179029D533F}" srcOrd="7" destOrd="0" presId="urn:microsoft.com/office/officeart/2008/layout/VerticalCurvedList"/>
    <dgm:cxn modelId="{D22FDD66-96EA-42CC-AFFC-16E27FDE06A6}" type="presParOf" srcId="{6E12BF55-736F-406E-BB15-B534F3DC6E2B}" destId="{FB497923-FF94-4696-AC9E-9DBA3A080119}" srcOrd="8" destOrd="0" presId="urn:microsoft.com/office/officeart/2008/layout/VerticalCurvedList"/>
    <dgm:cxn modelId="{A1E8E9F9-20DF-46AB-833F-8DD1BD4DE34F}" type="presParOf" srcId="{FB497923-FF94-4696-AC9E-9DBA3A080119}" destId="{F826C6F7-01B1-462C-B283-9E7E0B584D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96CEDF6A-D5CC-4AF4-945B-817EDC47BA5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</a:t>
          </a:r>
          <a:r>
            <a:rPr lang="en-US" dirty="0"/>
            <a:t>Engineering</a:t>
          </a:r>
        </a:p>
      </dgm:t>
    </dgm:pt>
    <dgm:pt modelId="{C43C6E22-227E-465D-9872-870173E8CDE5}" type="parTrans" cxnId="{C063D5EC-FF4F-4FA8-838E-6E799084682C}">
      <dgm:prSet/>
      <dgm:spPr/>
      <dgm:t>
        <a:bodyPr/>
        <a:lstStyle/>
        <a:p>
          <a:endParaRPr lang="en-US"/>
        </a:p>
      </dgm:t>
    </dgm:pt>
    <dgm:pt modelId="{56F115AE-CA27-40F4-8CBA-A49F1F954D5D}" type="sibTrans" cxnId="{C063D5EC-FF4F-4FA8-838E-6E799084682C}">
      <dgm:prSet/>
      <dgm:spPr/>
      <dgm:t>
        <a:bodyPr/>
        <a:lstStyle/>
        <a:p>
          <a:endParaRPr lang="en-US"/>
        </a:p>
      </dgm:t>
    </dgm:pt>
    <dgm:pt modelId="{22E5F9DE-639B-49B9-A787-2BE852875DF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Deliverables</a:t>
          </a:r>
        </a:p>
      </dgm:t>
    </dgm:pt>
    <dgm:pt modelId="{75DD342C-A634-403B-9C0E-30C68D041B0C}" type="parTrans" cxnId="{A2F2412C-9953-448A-AAA9-54BA68875BD9}">
      <dgm:prSet/>
      <dgm:spPr/>
    </dgm:pt>
    <dgm:pt modelId="{13201FAB-EE39-4533-B68A-0B4758E99300}" type="sibTrans" cxnId="{A2F2412C-9953-448A-AAA9-54BA68875BD9}">
      <dgm:prSet/>
      <dgm:spPr/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076F7939-4978-4560-A9C2-5B786C95F4BF}" type="pres">
      <dgm:prSet presAssocID="{96CEDF6A-D5CC-4AF4-945B-817EDC47BA55}" presName="node" presStyleLbl="node1" presStyleIdx="2" presStyleCnt="5">
        <dgm:presLayoutVars>
          <dgm:bulletEnabled val="1"/>
        </dgm:presLayoutVars>
      </dgm:prSet>
      <dgm:spPr/>
    </dgm:pt>
    <dgm:pt modelId="{AC6DEC71-D0EC-496C-A04D-23C106408355}" type="pres">
      <dgm:prSet presAssocID="{56F115AE-CA27-40F4-8CBA-A49F1F954D5D}" presName="sibTrans" presStyleLbl="sibTrans2D1" presStyleIdx="2" presStyleCnt="4"/>
      <dgm:spPr/>
    </dgm:pt>
    <dgm:pt modelId="{87A1809C-5FB0-467E-A529-868202A738B7}" type="pres">
      <dgm:prSet presAssocID="{56F115AE-CA27-40F4-8CBA-A49F1F954D5D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5FD17C4A-7972-4F2D-BAD5-528C43768F23}" type="pres">
      <dgm:prSet presAssocID="{0C219BC1-2285-430D-86E8-D0CE4C528968}" presName="sibTrans" presStyleLbl="sibTrans2D1" presStyleIdx="3" presStyleCnt="4"/>
      <dgm:spPr/>
    </dgm:pt>
    <dgm:pt modelId="{10D4BBCE-0090-4CB9-A01D-8D273F8B96AA}" type="pres">
      <dgm:prSet presAssocID="{0C219BC1-2285-430D-86E8-D0CE4C528968}" presName="connectorText" presStyleLbl="sibTrans2D1" presStyleIdx="3" presStyleCnt="4"/>
      <dgm:spPr/>
    </dgm:pt>
    <dgm:pt modelId="{1C1936B9-81DC-4DB1-B665-0C39EA78C5A6}" type="pres">
      <dgm:prSet presAssocID="{22E5F9DE-639B-49B9-A787-2BE852875DF1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A2F2412C-9953-448A-AAA9-54BA68875BD9}" srcId="{A975A266-2CF8-43BC-902D-E21D5F9D36B1}" destId="{22E5F9DE-639B-49B9-A787-2BE852875DF1}" srcOrd="4" destOrd="0" parTransId="{75DD342C-A634-403B-9C0E-30C68D041B0C}" sibTransId="{13201FAB-EE39-4533-B68A-0B4758E99300}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8D34E25B-69D1-461E-9C73-70654D928359}" type="presOf" srcId="{96CEDF6A-D5CC-4AF4-945B-817EDC47BA55}" destId="{076F7939-4978-4560-A9C2-5B786C95F4BF}" srcOrd="0" destOrd="0" presId="urn:microsoft.com/office/officeart/2005/8/layout/process2"/>
    <dgm:cxn modelId="{232C516D-B7BE-44C4-A7E2-6286B7AD1DE0}" type="presOf" srcId="{56F115AE-CA27-40F4-8CBA-A49F1F954D5D}" destId="{AC6DEC71-D0EC-496C-A04D-23C106408355}" srcOrd="0" destOrd="0" presId="urn:microsoft.com/office/officeart/2005/8/layout/process2"/>
    <dgm:cxn modelId="{B293214F-3DE1-44F8-8558-CD29753DEE96}" type="presOf" srcId="{56F115AE-CA27-40F4-8CBA-A49F1F954D5D}" destId="{87A1809C-5FB0-467E-A529-868202A738B7}" srcOrd="1" destOrd="0" presId="urn:microsoft.com/office/officeart/2005/8/layout/process2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489D35BE-BBEA-475A-A768-F903DE13A3FF}" type="presOf" srcId="{0C219BC1-2285-430D-86E8-D0CE4C528968}" destId="{5FD17C4A-7972-4F2D-BAD5-528C43768F23}" srcOrd="0" destOrd="0" presId="urn:microsoft.com/office/officeart/2005/8/layout/process2"/>
    <dgm:cxn modelId="{C79F19C1-0317-4CDB-ABDA-312077BB3E79}" type="presOf" srcId="{0C219BC1-2285-430D-86E8-D0CE4C528968}" destId="{10D4BBCE-0090-4CB9-A01D-8D273F8B96AA}" srcOrd="1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D6C237EC-4645-4AB6-8E63-D0110655E4CE}" type="presOf" srcId="{22E5F9DE-639B-49B9-A787-2BE852875DF1}" destId="{1C1936B9-81DC-4DB1-B665-0C39EA78C5A6}" srcOrd="0" destOrd="0" presId="urn:microsoft.com/office/officeart/2005/8/layout/process2"/>
    <dgm:cxn modelId="{C063D5EC-FF4F-4FA8-838E-6E799084682C}" srcId="{A975A266-2CF8-43BC-902D-E21D5F9D36B1}" destId="{96CEDF6A-D5CC-4AF4-945B-817EDC47BA55}" srcOrd="2" destOrd="0" parTransId="{C43C6E22-227E-465D-9872-870173E8CDE5}" sibTransId="{56F115AE-CA27-40F4-8CBA-A49F1F954D5D}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B7911D93-8DA7-49E1-9C3B-9393F3143016}" type="presParOf" srcId="{62AC805A-2EE8-4286-8049-E311EC8F4004}" destId="{076F7939-4978-4560-A9C2-5B786C95F4BF}" srcOrd="4" destOrd="0" presId="urn:microsoft.com/office/officeart/2005/8/layout/process2"/>
    <dgm:cxn modelId="{7BDC1EF7-6C4A-4197-BD55-156E24156C18}" type="presParOf" srcId="{62AC805A-2EE8-4286-8049-E311EC8F4004}" destId="{AC6DEC71-D0EC-496C-A04D-23C106408355}" srcOrd="5" destOrd="0" presId="urn:microsoft.com/office/officeart/2005/8/layout/process2"/>
    <dgm:cxn modelId="{4693190F-AD52-4FDB-A09E-B1CB8785EA37}" type="presParOf" srcId="{AC6DEC71-D0EC-496C-A04D-23C106408355}" destId="{87A1809C-5FB0-467E-A529-868202A738B7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A6265323-784E-4756-B255-076BACD2B1F4}" type="presParOf" srcId="{62AC805A-2EE8-4286-8049-E311EC8F4004}" destId="{5FD17C4A-7972-4F2D-BAD5-528C43768F23}" srcOrd="7" destOrd="0" presId="urn:microsoft.com/office/officeart/2005/8/layout/process2"/>
    <dgm:cxn modelId="{7A01EF3A-DD58-4B1A-9872-551C3FB04F5C}" type="presParOf" srcId="{5FD17C4A-7972-4F2D-BAD5-528C43768F23}" destId="{10D4BBCE-0090-4CB9-A01D-8D273F8B96AA}" srcOrd="0" destOrd="0" presId="urn:microsoft.com/office/officeart/2005/8/layout/process2"/>
    <dgm:cxn modelId="{8D930FFA-BDC5-4452-9648-59E994662D85}" type="presParOf" srcId="{62AC805A-2EE8-4286-8049-E311EC8F4004}" destId="{1C1936B9-81DC-4DB1-B665-0C39EA78C5A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ED5E0F9E-B42E-444B-A651-E9DF85F971B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</dgm:t>
    </dgm:pt>
    <dgm:pt modelId="{61E80C0E-81AE-4FC4-9363-FD4E949C0A00}" type="parTrans" cxnId="{B74E58D8-DCD4-4E9C-B52E-39F92ED47E6D}">
      <dgm:prSet/>
      <dgm:spPr/>
      <dgm:t>
        <a:bodyPr/>
        <a:lstStyle/>
        <a:p>
          <a:endParaRPr lang="en-US"/>
        </a:p>
      </dgm:t>
    </dgm:pt>
    <dgm:pt modelId="{6946F90E-D7E9-4FA6-85A8-4E5C6052C129}" type="sibTrans" cxnId="{B74E58D8-DCD4-4E9C-B52E-39F92ED47E6D}">
      <dgm:prSet/>
      <dgm:spPr/>
      <dgm:t>
        <a:bodyPr/>
        <a:lstStyle/>
        <a:p>
          <a:endParaRPr lang="en-US"/>
        </a:p>
      </dgm:t>
    </dgm:pt>
    <dgm:pt modelId="{681EE41F-C111-4E58-979D-A6E434AED7F0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Feature Engineering</a:t>
          </a:r>
        </a:p>
      </dgm:t>
    </dgm:pt>
    <dgm:pt modelId="{6C923022-AE98-4B3F-B115-C943858CBC34}" type="parTrans" cxnId="{7E9C30C6-7DDD-4482-9ADC-02D630C2403E}">
      <dgm:prSet/>
      <dgm:spPr/>
      <dgm:t>
        <a:bodyPr/>
        <a:lstStyle/>
        <a:p>
          <a:endParaRPr lang="en-US"/>
        </a:p>
      </dgm:t>
    </dgm:pt>
    <dgm:pt modelId="{7EBF05AA-0103-4795-B787-AE7535F1711F}" type="sibTrans" cxnId="{7E9C30C6-7DDD-4482-9ADC-02D630C2403E}">
      <dgm:prSet/>
      <dgm:spPr/>
      <dgm:t>
        <a:bodyPr/>
        <a:lstStyle/>
        <a:p>
          <a:endParaRPr lang="en-US"/>
        </a:p>
      </dgm:t>
    </dgm:pt>
    <dgm:pt modelId="{B31E93D3-40EE-4E82-B937-0FBA40C1E7B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Deliverables</a:t>
          </a:r>
        </a:p>
      </dgm:t>
    </dgm:pt>
    <dgm:pt modelId="{11A87149-1FB2-42A1-8D89-6C08EA915A7C}" type="parTrans" cxnId="{1A77DF16-4C9F-42C2-AD6E-A4B00838BDB8}">
      <dgm:prSet/>
      <dgm:spPr/>
    </dgm:pt>
    <dgm:pt modelId="{207E47BD-724E-47B0-9B57-86AD3382975D}" type="sibTrans" cxnId="{1A77DF16-4C9F-42C2-AD6E-A4B00838BDB8}">
      <dgm:prSet/>
      <dgm:spPr/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94F7A3BE-5E75-411D-9856-602852EA240F}" type="pres">
      <dgm:prSet presAssocID="{EB09609C-E0A4-418C-A721-28D96532FB76}" presName="sibTrans" presStyleLbl="sibTrans2D1" presStyleIdx="1" presStyleCnt="4"/>
      <dgm:spPr/>
    </dgm:pt>
    <dgm:pt modelId="{1C6B2FB0-6532-4CFA-8D03-ECD58B2104CA}" type="pres">
      <dgm:prSet presAssocID="{EB09609C-E0A4-418C-A721-28D96532FB76}" presName="connectorText" presStyleLbl="sibTrans2D1" presStyleIdx="1" presStyleCnt="4"/>
      <dgm:spPr/>
    </dgm:pt>
    <dgm:pt modelId="{83B9EE6E-8E8A-4E49-9514-36548C47B1AC}" type="pres">
      <dgm:prSet presAssocID="{681EE41F-C111-4E58-979D-A6E434AED7F0}" presName="node" presStyleLbl="node1" presStyleIdx="2" presStyleCnt="5">
        <dgm:presLayoutVars>
          <dgm:bulletEnabled val="1"/>
        </dgm:presLayoutVars>
      </dgm:prSet>
      <dgm:spPr/>
    </dgm:pt>
    <dgm:pt modelId="{B8FA8EBA-3D11-4236-B101-6982828890CF}" type="pres">
      <dgm:prSet presAssocID="{7EBF05AA-0103-4795-B787-AE7535F1711F}" presName="sibTrans" presStyleLbl="sibTrans2D1" presStyleIdx="2" presStyleCnt="4"/>
      <dgm:spPr/>
    </dgm:pt>
    <dgm:pt modelId="{7A9D38D8-EC54-4FDA-89A1-382F3995B6A3}" type="pres">
      <dgm:prSet presAssocID="{7EBF05AA-0103-4795-B787-AE7535F1711F}" presName="connectorText" presStyleLbl="sibTrans2D1" presStyleIdx="2" presStyleCnt="4"/>
      <dgm:spPr/>
    </dgm:pt>
    <dgm:pt modelId="{81485114-C703-4942-BEC8-0B5C8907BF1F}" type="pres">
      <dgm:prSet presAssocID="{ED5E0F9E-B42E-444B-A651-E9DF85F971BA}" presName="node" presStyleLbl="node1" presStyleIdx="3" presStyleCnt="5">
        <dgm:presLayoutVars>
          <dgm:bulletEnabled val="1"/>
        </dgm:presLayoutVars>
      </dgm:prSet>
      <dgm:spPr/>
    </dgm:pt>
    <dgm:pt modelId="{D2F9256D-6BB7-4508-87A2-4DDA1A0D42E9}" type="pres">
      <dgm:prSet presAssocID="{6946F90E-D7E9-4FA6-85A8-4E5C6052C129}" presName="sibTrans" presStyleLbl="sibTrans2D1" presStyleIdx="3" presStyleCnt="4"/>
      <dgm:spPr/>
    </dgm:pt>
    <dgm:pt modelId="{56883EFB-10BC-4050-A47C-391A7179F3C5}" type="pres">
      <dgm:prSet presAssocID="{6946F90E-D7E9-4FA6-85A8-4E5C6052C129}" presName="connectorText" presStyleLbl="sibTrans2D1" presStyleIdx="3" presStyleCnt="4"/>
      <dgm:spPr/>
    </dgm:pt>
    <dgm:pt modelId="{E515014F-5F22-4452-BFD2-454ED0F9F3A0}" type="pres">
      <dgm:prSet presAssocID="{B31E93D3-40EE-4E82-B937-0FBA40C1E7B9}" presName="node" presStyleLbl="node1" presStyleIdx="4" presStyleCnt="5">
        <dgm:presLayoutVars>
          <dgm:bulletEnabled val="1"/>
        </dgm:presLayoutVars>
      </dgm:prSet>
      <dgm:spPr/>
    </dgm:pt>
  </dgm:ptLst>
  <dgm:cxnLst>
    <dgm:cxn modelId="{2DE08508-EE00-4F93-B8E3-EB7476682CDF}" type="presOf" srcId="{6946F90E-D7E9-4FA6-85A8-4E5C6052C129}" destId="{56883EFB-10BC-4050-A47C-391A7179F3C5}" srcOrd="1" destOrd="0" presId="urn:microsoft.com/office/officeart/2005/8/layout/process2"/>
    <dgm:cxn modelId="{F2D6BE09-651A-485C-9862-05FCD19FEF70}" type="presOf" srcId="{7EBF05AA-0103-4795-B787-AE7535F1711F}" destId="{B8FA8EBA-3D11-4236-B101-6982828890CF}" srcOrd="0" destOrd="0" presId="urn:microsoft.com/office/officeart/2005/8/layout/process2"/>
    <dgm:cxn modelId="{1A77DF16-4C9F-42C2-AD6E-A4B00838BDB8}" srcId="{A975A266-2CF8-43BC-902D-E21D5F9D36B1}" destId="{B31E93D3-40EE-4E82-B937-0FBA40C1E7B9}" srcOrd="4" destOrd="0" parTransId="{11A87149-1FB2-42A1-8D89-6C08EA915A7C}" sibTransId="{207E47BD-724E-47B0-9B57-86AD3382975D}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13E7D27B-CCA3-458B-9131-C7B417BB3A09}" type="presOf" srcId="{6946F90E-D7E9-4FA6-85A8-4E5C6052C129}" destId="{D2F9256D-6BB7-4508-87A2-4DDA1A0D42E9}" srcOrd="0" destOrd="0" presId="urn:microsoft.com/office/officeart/2005/8/layout/process2"/>
    <dgm:cxn modelId="{6D770985-6889-4EF8-B9D4-ABA9F774E1EE}" type="presOf" srcId="{B31E93D3-40EE-4E82-B937-0FBA40C1E7B9}" destId="{E515014F-5F22-4452-BFD2-454ED0F9F3A0}" srcOrd="0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5170878B-66EA-47B0-8A2B-2C01BB6CD860}" type="presOf" srcId="{EB09609C-E0A4-418C-A721-28D96532FB76}" destId="{1C6B2FB0-6532-4CFA-8D03-ECD58B2104CA}" srcOrd="1" destOrd="0" presId="urn:microsoft.com/office/officeart/2005/8/layout/process2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7E9C30C6-7DDD-4482-9ADC-02D630C2403E}" srcId="{A975A266-2CF8-43BC-902D-E21D5F9D36B1}" destId="{681EE41F-C111-4E58-979D-A6E434AED7F0}" srcOrd="2" destOrd="0" parTransId="{6C923022-AE98-4B3F-B115-C943858CBC34}" sibTransId="{7EBF05AA-0103-4795-B787-AE7535F1711F}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B74E58D8-DCD4-4E9C-B52E-39F92ED47E6D}" srcId="{A975A266-2CF8-43BC-902D-E21D5F9D36B1}" destId="{ED5E0F9E-B42E-444B-A651-E9DF85F971BA}" srcOrd="3" destOrd="0" parTransId="{61E80C0E-81AE-4FC4-9363-FD4E949C0A00}" sibTransId="{6946F90E-D7E9-4FA6-85A8-4E5C6052C129}"/>
    <dgm:cxn modelId="{A3D569F1-686F-4CF2-8979-155C63265457}" type="presOf" srcId="{681EE41F-C111-4E58-979D-A6E434AED7F0}" destId="{83B9EE6E-8E8A-4E49-9514-36548C47B1AC}" srcOrd="0" destOrd="0" presId="urn:microsoft.com/office/officeart/2005/8/layout/process2"/>
    <dgm:cxn modelId="{6B667DF3-2097-4D5E-B83B-06B2BCBF1FC9}" type="presOf" srcId="{7EBF05AA-0103-4795-B787-AE7535F1711F}" destId="{7A9D38D8-EC54-4FDA-89A1-382F3995B6A3}" srcOrd="1" destOrd="0" presId="urn:microsoft.com/office/officeart/2005/8/layout/process2"/>
    <dgm:cxn modelId="{68C0FBF8-DC51-4FBA-96BD-15BAB9503DB1}" type="presOf" srcId="{ED5E0F9E-B42E-444B-A651-E9DF85F971BA}" destId="{81485114-C703-4942-BEC8-0B5C8907BF1F}" srcOrd="0" destOrd="0" presId="urn:microsoft.com/office/officeart/2005/8/layout/process2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986AFDFF-B37A-4999-AC77-0500E097D984}" type="presOf" srcId="{EB09609C-E0A4-418C-A721-28D96532FB76}" destId="{94F7A3BE-5E75-411D-9856-602852EA240F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0D3181F8-73BF-4700-8464-837F64F619E7}" type="presParOf" srcId="{62AC805A-2EE8-4286-8049-E311EC8F4004}" destId="{94F7A3BE-5E75-411D-9856-602852EA240F}" srcOrd="3" destOrd="0" presId="urn:microsoft.com/office/officeart/2005/8/layout/process2"/>
    <dgm:cxn modelId="{32D30CC0-FC8F-46E3-AE6D-9ECAE71BEB69}" type="presParOf" srcId="{94F7A3BE-5E75-411D-9856-602852EA240F}" destId="{1C6B2FB0-6532-4CFA-8D03-ECD58B2104CA}" srcOrd="0" destOrd="0" presId="urn:microsoft.com/office/officeart/2005/8/layout/process2"/>
    <dgm:cxn modelId="{27133348-67F2-4043-B38D-97661B92D803}" type="presParOf" srcId="{62AC805A-2EE8-4286-8049-E311EC8F4004}" destId="{83B9EE6E-8E8A-4E49-9514-36548C47B1AC}" srcOrd="4" destOrd="0" presId="urn:microsoft.com/office/officeart/2005/8/layout/process2"/>
    <dgm:cxn modelId="{E954ED7B-B7F6-4144-8B54-2076DCCF2AC7}" type="presParOf" srcId="{62AC805A-2EE8-4286-8049-E311EC8F4004}" destId="{B8FA8EBA-3D11-4236-B101-6982828890CF}" srcOrd="5" destOrd="0" presId="urn:microsoft.com/office/officeart/2005/8/layout/process2"/>
    <dgm:cxn modelId="{F0885C8E-91DF-4419-A1D7-5E1D5C12EBF5}" type="presParOf" srcId="{B8FA8EBA-3D11-4236-B101-6982828890CF}" destId="{7A9D38D8-EC54-4FDA-89A1-382F3995B6A3}" srcOrd="0" destOrd="0" presId="urn:microsoft.com/office/officeart/2005/8/layout/process2"/>
    <dgm:cxn modelId="{6EF02706-D161-430C-BB02-FFCC447F42FF}" type="presParOf" srcId="{62AC805A-2EE8-4286-8049-E311EC8F4004}" destId="{81485114-C703-4942-BEC8-0B5C8907BF1F}" srcOrd="6" destOrd="0" presId="urn:microsoft.com/office/officeart/2005/8/layout/process2"/>
    <dgm:cxn modelId="{981F7CD9-DB9A-4450-870A-20E2271A4F4F}" type="presParOf" srcId="{62AC805A-2EE8-4286-8049-E311EC8F4004}" destId="{D2F9256D-6BB7-4508-87A2-4DDA1A0D42E9}" srcOrd="7" destOrd="0" presId="urn:microsoft.com/office/officeart/2005/8/layout/process2"/>
    <dgm:cxn modelId="{24FDA218-EFE3-43B3-BC4B-30C95C525559}" type="presParOf" srcId="{D2F9256D-6BB7-4508-87A2-4DDA1A0D42E9}" destId="{56883EFB-10BC-4050-A47C-391A7179F3C5}" srcOrd="0" destOrd="0" presId="urn:microsoft.com/office/officeart/2005/8/layout/process2"/>
    <dgm:cxn modelId="{97588313-B177-40E6-A97D-79728858B043}" type="presParOf" srcId="{62AC805A-2EE8-4286-8049-E311EC8F4004}" destId="{E515014F-5F22-4452-BFD2-454ED0F9F3A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AEABFC0D-A916-48EC-8166-E2121FE6F6F8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Feature Engineering</a:t>
          </a:r>
        </a:p>
      </dgm:t>
    </dgm:pt>
    <dgm:pt modelId="{3584030A-155D-4003-9E61-1744ADD09A76}" type="parTrans" cxnId="{EFB78383-6522-4305-9B6F-4B52DBEC32A9}">
      <dgm:prSet/>
      <dgm:spPr/>
      <dgm:t>
        <a:bodyPr/>
        <a:lstStyle/>
        <a:p>
          <a:endParaRPr lang="en-US"/>
        </a:p>
      </dgm:t>
    </dgm:pt>
    <dgm:pt modelId="{8FDF198B-801D-410B-A5FA-D7AE0539C96D}" type="sibTrans" cxnId="{EFB78383-6522-4305-9B6F-4B52DBEC32A9}">
      <dgm:prSet/>
      <dgm:spPr/>
      <dgm:t>
        <a:bodyPr/>
        <a:lstStyle/>
        <a:p>
          <a:endParaRPr lang="en-US"/>
        </a:p>
      </dgm:t>
    </dgm:pt>
    <dgm:pt modelId="{2AE7BE62-B612-4784-9513-ADC07615501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Deliverables</a:t>
          </a:r>
          <a:endParaRPr lang="en-US" dirty="0"/>
        </a:p>
      </dgm:t>
    </dgm:pt>
    <dgm:pt modelId="{D28195EE-844A-4437-8892-143CAB13646D}" type="parTrans" cxnId="{9040256F-CD09-4AD2-A612-87F7C9091F7E}">
      <dgm:prSet/>
      <dgm:spPr/>
    </dgm:pt>
    <dgm:pt modelId="{B666CBA6-9CDA-4E0B-9922-2F81285DA950}" type="sibTrans" cxnId="{9040256F-CD09-4AD2-A612-87F7C9091F7E}">
      <dgm:prSet/>
      <dgm:spPr/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F0B7857C-B7FE-4E11-804A-D4F0D8A3DE63}" type="pres">
      <dgm:prSet presAssocID="{AEABFC0D-A916-48EC-8166-E2121FE6F6F8}" presName="node" presStyleLbl="node1" presStyleIdx="2" presStyleCnt="5">
        <dgm:presLayoutVars>
          <dgm:bulletEnabled val="1"/>
        </dgm:presLayoutVars>
      </dgm:prSet>
      <dgm:spPr/>
    </dgm:pt>
    <dgm:pt modelId="{3DEC602A-4815-458E-AC77-4EE6F061489E}" type="pres">
      <dgm:prSet presAssocID="{8FDF198B-801D-410B-A5FA-D7AE0539C96D}" presName="sibTrans" presStyleLbl="sibTrans2D1" presStyleIdx="2" presStyleCnt="4"/>
      <dgm:spPr/>
    </dgm:pt>
    <dgm:pt modelId="{C1AA1E89-17DD-4816-AC34-E830C09DD296}" type="pres">
      <dgm:prSet presAssocID="{8FDF198B-801D-410B-A5FA-D7AE0539C96D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35128B0F-BAE6-421A-B06F-170C850B49DE}" type="pres">
      <dgm:prSet presAssocID="{0C219BC1-2285-430D-86E8-D0CE4C528968}" presName="sibTrans" presStyleLbl="sibTrans2D1" presStyleIdx="3" presStyleCnt="4"/>
      <dgm:spPr/>
    </dgm:pt>
    <dgm:pt modelId="{0FB67507-0253-4075-AB1F-9DE1347E93EA}" type="pres">
      <dgm:prSet presAssocID="{0C219BC1-2285-430D-86E8-D0CE4C528968}" presName="connectorText" presStyleLbl="sibTrans2D1" presStyleIdx="3" presStyleCnt="4"/>
      <dgm:spPr/>
    </dgm:pt>
    <dgm:pt modelId="{D243F129-93F7-4332-BE51-A31698EEDF31}" type="pres">
      <dgm:prSet presAssocID="{2AE7BE62-B612-4784-9513-ADC076155011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80B91D60-1A3B-475D-9B78-A4884C0D6CAF}" type="presOf" srcId="{0C219BC1-2285-430D-86E8-D0CE4C528968}" destId="{0FB67507-0253-4075-AB1F-9DE1347E93EA}" srcOrd="1" destOrd="0" presId="urn:microsoft.com/office/officeart/2005/8/layout/process2"/>
    <dgm:cxn modelId="{9040256F-CD09-4AD2-A612-87F7C9091F7E}" srcId="{A975A266-2CF8-43BC-902D-E21D5F9D36B1}" destId="{2AE7BE62-B612-4784-9513-ADC076155011}" srcOrd="4" destOrd="0" parTransId="{D28195EE-844A-4437-8892-143CAB13646D}" sibTransId="{B666CBA6-9CDA-4E0B-9922-2F81285DA950}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8FAF087B-262A-4DDD-B227-36B692C685C5}" type="presOf" srcId="{8FDF198B-801D-410B-A5FA-D7AE0539C96D}" destId="{C1AA1E89-17DD-4816-AC34-E830C09DD296}" srcOrd="1" destOrd="0" presId="urn:microsoft.com/office/officeart/2005/8/layout/process2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EFB78383-6522-4305-9B6F-4B52DBEC32A9}" srcId="{A975A266-2CF8-43BC-902D-E21D5F9D36B1}" destId="{AEABFC0D-A916-48EC-8166-E2121FE6F6F8}" srcOrd="2" destOrd="0" parTransId="{3584030A-155D-4003-9E61-1744ADD09A76}" sibTransId="{8FDF198B-801D-410B-A5FA-D7AE0539C96D}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BCA860A6-3D47-4279-A81D-AE8D345448E5}" type="presOf" srcId="{8FDF198B-801D-410B-A5FA-D7AE0539C96D}" destId="{3DEC602A-4815-458E-AC77-4EE6F061489E}" srcOrd="0" destOrd="0" presId="urn:microsoft.com/office/officeart/2005/8/layout/process2"/>
    <dgm:cxn modelId="{7A7840C5-3770-44C7-B641-D9441A70B78F}" type="presOf" srcId="{2AE7BE62-B612-4784-9513-ADC076155011}" destId="{D243F129-93F7-4332-BE51-A31698EEDF31}" srcOrd="0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B1FADCE7-7628-4740-A3B4-BE632842D4A3}" type="presOf" srcId="{0C219BC1-2285-430D-86E8-D0CE4C528968}" destId="{35128B0F-BAE6-421A-B06F-170C850B49DE}" srcOrd="0" destOrd="0" presId="urn:microsoft.com/office/officeart/2005/8/layout/process2"/>
    <dgm:cxn modelId="{F447BCED-A963-4C91-80F7-A5E49004033D}" type="presOf" srcId="{AEABFC0D-A916-48EC-8166-E2121FE6F6F8}" destId="{F0B7857C-B7FE-4E11-804A-D4F0D8A3DE63}" srcOrd="0" destOrd="0" presId="urn:microsoft.com/office/officeart/2005/8/layout/process2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AF2C43CC-816A-4226-BD35-0A8009078C14}" type="presParOf" srcId="{62AC805A-2EE8-4286-8049-E311EC8F4004}" destId="{F0B7857C-B7FE-4E11-804A-D4F0D8A3DE63}" srcOrd="4" destOrd="0" presId="urn:microsoft.com/office/officeart/2005/8/layout/process2"/>
    <dgm:cxn modelId="{B4903297-5CAC-4EC4-97C3-CFED0D54ED8B}" type="presParOf" srcId="{62AC805A-2EE8-4286-8049-E311EC8F4004}" destId="{3DEC602A-4815-458E-AC77-4EE6F061489E}" srcOrd="5" destOrd="0" presId="urn:microsoft.com/office/officeart/2005/8/layout/process2"/>
    <dgm:cxn modelId="{88764B0D-5141-472D-ADA6-C3DABBEF352E}" type="presParOf" srcId="{3DEC602A-4815-458E-AC77-4EE6F061489E}" destId="{C1AA1E89-17DD-4816-AC34-E830C09DD296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AB10888D-0B73-4E85-8522-31CAC9F36B47}" type="presParOf" srcId="{62AC805A-2EE8-4286-8049-E311EC8F4004}" destId="{35128B0F-BAE6-421A-B06F-170C850B49DE}" srcOrd="7" destOrd="0" presId="urn:microsoft.com/office/officeart/2005/8/layout/process2"/>
    <dgm:cxn modelId="{7735FEBA-5FC5-4CE9-B1DB-EC053161DA70}" type="presParOf" srcId="{35128B0F-BAE6-421A-B06F-170C850B49DE}" destId="{0FB67507-0253-4075-AB1F-9DE1347E93EA}" srcOrd="0" destOrd="0" presId="urn:microsoft.com/office/officeart/2005/8/layout/process2"/>
    <dgm:cxn modelId="{21361A60-78C9-4F84-B0B7-ECAA919A939F}" type="presParOf" srcId="{62AC805A-2EE8-4286-8049-E311EC8F4004}" destId="{D243F129-93F7-4332-BE51-A31698EEDF3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72A586-0668-4E44-9DBE-2AFDF547B4ED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E62FA3-4A1E-461A-A5CE-71F7583622DB}">
      <dgm:prSet phldrT="[Text]"/>
      <dgm:spPr/>
      <dgm:t>
        <a:bodyPr/>
        <a:lstStyle/>
        <a:p>
          <a:r>
            <a:rPr lang="en-US" dirty="0"/>
            <a:t>Calendar Features</a:t>
          </a:r>
        </a:p>
      </dgm:t>
    </dgm:pt>
    <dgm:pt modelId="{A76488F4-E4BB-474C-85AF-5E7C692FE260}" type="parTrans" cxnId="{CCB885E6-865F-466B-851D-5A13276AC9E3}">
      <dgm:prSet/>
      <dgm:spPr/>
      <dgm:t>
        <a:bodyPr/>
        <a:lstStyle/>
        <a:p>
          <a:endParaRPr lang="en-US"/>
        </a:p>
      </dgm:t>
    </dgm:pt>
    <dgm:pt modelId="{022C5C2A-2D6E-4142-8A61-23FE9AE49346}" type="sibTrans" cxnId="{CCB885E6-865F-466B-851D-5A13276AC9E3}">
      <dgm:prSet/>
      <dgm:spPr/>
      <dgm:t>
        <a:bodyPr/>
        <a:lstStyle/>
        <a:p>
          <a:endParaRPr lang="en-US"/>
        </a:p>
      </dgm:t>
    </dgm:pt>
    <dgm:pt modelId="{A5434D9B-7272-443B-BE01-195184EFAF5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Year, month, day</a:t>
          </a:r>
        </a:p>
      </dgm:t>
    </dgm:pt>
    <dgm:pt modelId="{C1A98E10-889F-439C-A8ED-3D4EF7E35315}" type="parTrans" cxnId="{921AD8EB-6D60-4485-A63F-94472F1475FE}">
      <dgm:prSet/>
      <dgm:spPr/>
      <dgm:t>
        <a:bodyPr/>
        <a:lstStyle/>
        <a:p>
          <a:endParaRPr lang="en-US"/>
        </a:p>
      </dgm:t>
    </dgm:pt>
    <dgm:pt modelId="{36D7ABF4-AC8D-4CD9-B40F-2BBDE4C956EB}" type="sibTrans" cxnId="{921AD8EB-6D60-4485-A63F-94472F1475FE}">
      <dgm:prSet/>
      <dgm:spPr/>
      <dgm:t>
        <a:bodyPr/>
        <a:lstStyle/>
        <a:p>
          <a:endParaRPr lang="en-US"/>
        </a:p>
      </dgm:t>
    </dgm:pt>
    <dgm:pt modelId="{0A893D29-A0DD-420F-B766-BB1EC40E224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Weekend or not</a:t>
          </a:r>
        </a:p>
      </dgm:t>
    </dgm:pt>
    <dgm:pt modelId="{C7D42218-E02B-4019-B88A-77F6ABAAFA30}" type="parTrans" cxnId="{F0E87484-B9CF-4C45-AFE6-2B6DD93330FA}">
      <dgm:prSet/>
      <dgm:spPr/>
      <dgm:t>
        <a:bodyPr/>
        <a:lstStyle/>
        <a:p>
          <a:endParaRPr lang="en-US"/>
        </a:p>
      </dgm:t>
    </dgm:pt>
    <dgm:pt modelId="{56C8E0F9-90C7-4B1F-9E42-B812540C83FA}" type="sibTrans" cxnId="{F0E87484-B9CF-4C45-AFE6-2B6DD93330FA}">
      <dgm:prSet/>
      <dgm:spPr/>
      <dgm:t>
        <a:bodyPr/>
        <a:lstStyle/>
        <a:p>
          <a:endParaRPr lang="en-US"/>
        </a:p>
      </dgm:t>
    </dgm:pt>
    <dgm:pt modelId="{E30C40A4-6F7D-4587-AF30-38DBD72219E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Lag Features</a:t>
          </a:r>
        </a:p>
      </dgm:t>
    </dgm:pt>
    <dgm:pt modelId="{C66DEC25-5A88-4C2F-A7BB-61ED47436D41}" type="parTrans" cxnId="{9ADBAB97-8AF1-4CEB-85D7-C2C68BAAD912}">
      <dgm:prSet/>
      <dgm:spPr/>
      <dgm:t>
        <a:bodyPr/>
        <a:lstStyle/>
        <a:p>
          <a:endParaRPr lang="en-US"/>
        </a:p>
      </dgm:t>
    </dgm:pt>
    <dgm:pt modelId="{F2DE9AA6-4140-441E-BE9C-A0821449B20E}" type="sibTrans" cxnId="{9ADBAB97-8AF1-4CEB-85D7-C2C68BAAD912}">
      <dgm:prSet/>
      <dgm:spPr/>
      <dgm:t>
        <a:bodyPr/>
        <a:lstStyle/>
        <a:p>
          <a:endParaRPr lang="en-US"/>
        </a:p>
      </dgm:t>
    </dgm:pt>
    <dgm:pt modelId="{B276A472-F330-4460-BE2F-21FEEB5BABA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Discount past 1 month/2 month</a:t>
          </a:r>
        </a:p>
      </dgm:t>
    </dgm:pt>
    <dgm:pt modelId="{E5DE1048-EF05-4D23-94FD-C37576EB0AD6}" type="parTrans" cxnId="{3C774A2A-58C7-45EB-9402-DF0B64F31F18}">
      <dgm:prSet/>
      <dgm:spPr/>
      <dgm:t>
        <a:bodyPr/>
        <a:lstStyle/>
        <a:p>
          <a:endParaRPr lang="en-US"/>
        </a:p>
      </dgm:t>
    </dgm:pt>
    <dgm:pt modelId="{A4FF009D-5A70-495B-99D5-BA880D3F9537}" type="sibTrans" cxnId="{3C774A2A-58C7-45EB-9402-DF0B64F31F18}">
      <dgm:prSet/>
      <dgm:spPr/>
      <dgm:t>
        <a:bodyPr/>
        <a:lstStyle/>
        <a:p>
          <a:endParaRPr lang="en-US"/>
        </a:p>
      </dgm:t>
    </dgm:pt>
    <dgm:pt modelId="{192AD8AE-2E1B-4FE8-811C-3D5966807276}">
      <dgm:prSet phldrT="[Text]"/>
      <dgm:spPr/>
      <dgm:t>
        <a:bodyPr/>
        <a:lstStyle/>
        <a:p>
          <a:r>
            <a:rPr lang="en-US" dirty="0"/>
            <a:t>Historical</a:t>
          </a:r>
        </a:p>
        <a:p>
          <a:r>
            <a:rPr lang="en-US" dirty="0"/>
            <a:t>Statistics</a:t>
          </a:r>
        </a:p>
      </dgm:t>
    </dgm:pt>
    <dgm:pt modelId="{A7935AA8-D5DE-4E75-B476-8355A5FD55DE}" type="parTrans" cxnId="{2EDA2BCC-E603-4110-9799-A49A357FCC96}">
      <dgm:prSet/>
      <dgm:spPr/>
      <dgm:t>
        <a:bodyPr/>
        <a:lstStyle/>
        <a:p>
          <a:endParaRPr lang="en-US"/>
        </a:p>
      </dgm:t>
    </dgm:pt>
    <dgm:pt modelId="{73D0C709-2B69-47C8-B885-BADFF73974BE}" type="sibTrans" cxnId="{2EDA2BCC-E603-4110-9799-A49A357FCC96}">
      <dgm:prSet/>
      <dgm:spPr/>
      <dgm:t>
        <a:bodyPr/>
        <a:lstStyle/>
        <a:p>
          <a:endParaRPr lang="en-US"/>
        </a:p>
      </dgm:t>
    </dgm:pt>
    <dgm:pt modelId="{1A6939AF-71DE-4F48-A10D-326C5DA997F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average of same days from historical years</a:t>
          </a:r>
          <a:endParaRPr lang="en-US" sz="2000" dirty="0"/>
        </a:p>
      </dgm:t>
    </dgm:pt>
    <dgm:pt modelId="{75F7B7E3-9032-4325-B4EA-69A9E6E029AD}" type="parTrans" cxnId="{593C0412-B9A2-4281-917B-7C308B6398DE}">
      <dgm:prSet/>
      <dgm:spPr/>
      <dgm:t>
        <a:bodyPr/>
        <a:lstStyle/>
        <a:p>
          <a:endParaRPr lang="en-US"/>
        </a:p>
      </dgm:t>
    </dgm:pt>
    <dgm:pt modelId="{084A33CE-0785-45F1-8FC2-CD421D1D665A}" type="sibTrans" cxnId="{593C0412-B9A2-4281-917B-7C308B6398DE}">
      <dgm:prSet/>
      <dgm:spPr/>
      <dgm:t>
        <a:bodyPr/>
        <a:lstStyle/>
        <a:p>
          <a:endParaRPr lang="en-US"/>
        </a:p>
      </dgm:t>
    </dgm:pt>
    <dgm:pt modelId="{F0FD246B-72B5-45F5-9A89-7900427806F5}">
      <dgm:prSet phldrT="[Text]" custT="1"/>
      <dgm:spPr/>
      <dgm:t>
        <a:bodyPr/>
        <a:lstStyle/>
        <a:p>
          <a:r>
            <a:rPr lang="en-US" sz="2000" dirty="0"/>
            <a:t>A week from holiday or not</a:t>
          </a:r>
        </a:p>
      </dgm:t>
    </dgm:pt>
    <dgm:pt modelId="{65120744-6421-4F07-B46E-42B3C8014E1C}" type="parTrans" cxnId="{6F78DEDF-22E8-4B17-819E-39A2F703B6F0}">
      <dgm:prSet/>
      <dgm:spPr/>
      <dgm:t>
        <a:bodyPr/>
        <a:lstStyle/>
        <a:p>
          <a:endParaRPr lang="en-US"/>
        </a:p>
      </dgm:t>
    </dgm:pt>
    <dgm:pt modelId="{1D87B72E-39F4-4AAA-83FF-8049071D43DC}" type="sibTrans" cxnId="{6F78DEDF-22E8-4B17-819E-39A2F703B6F0}">
      <dgm:prSet/>
      <dgm:spPr/>
      <dgm:t>
        <a:bodyPr/>
        <a:lstStyle/>
        <a:p>
          <a:endParaRPr lang="en-US"/>
        </a:p>
      </dgm:t>
    </dgm:pt>
    <dgm:pt modelId="{2B716309-49CA-42B0-908F-9D9661477E3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GWP 1 month/2 month</a:t>
          </a:r>
        </a:p>
      </dgm:t>
    </dgm:pt>
    <dgm:pt modelId="{437CF3B0-6033-4974-A054-3991CD8D1B15}" type="parTrans" cxnId="{C6A5365A-19AA-430A-AC94-46D385A34CB4}">
      <dgm:prSet/>
      <dgm:spPr/>
      <dgm:t>
        <a:bodyPr/>
        <a:lstStyle/>
        <a:p>
          <a:endParaRPr lang="en-US"/>
        </a:p>
      </dgm:t>
    </dgm:pt>
    <dgm:pt modelId="{632BF791-C5DD-4A94-BAEB-B999632FC049}" type="sibTrans" cxnId="{C6A5365A-19AA-430A-AC94-46D385A34CB4}">
      <dgm:prSet/>
      <dgm:spPr/>
      <dgm:t>
        <a:bodyPr/>
        <a:lstStyle/>
        <a:p>
          <a:endParaRPr lang="en-US"/>
        </a:p>
      </dgm:t>
    </dgm:pt>
    <dgm:pt modelId="{BBA19418-25CC-4609-A5A6-67A8763012D5}" type="pres">
      <dgm:prSet presAssocID="{4372A586-0668-4E44-9DBE-2AFDF547B4ED}" presName="Name0" presStyleCnt="0">
        <dgm:presLayoutVars>
          <dgm:dir/>
          <dgm:animLvl val="lvl"/>
          <dgm:resizeHandles val="exact"/>
        </dgm:presLayoutVars>
      </dgm:prSet>
      <dgm:spPr/>
    </dgm:pt>
    <dgm:pt modelId="{827C3EDD-B452-44DD-8CCF-21F3F747AC54}" type="pres">
      <dgm:prSet presAssocID="{E9E62FA3-4A1E-461A-A5CE-71F7583622DB}" presName="composite" presStyleCnt="0"/>
      <dgm:spPr/>
    </dgm:pt>
    <dgm:pt modelId="{10B0B312-4490-4285-A693-1D4C427E39C7}" type="pres">
      <dgm:prSet presAssocID="{E9E62FA3-4A1E-461A-A5CE-71F7583622D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934B502-BAF8-4D2A-A099-E279F83CC4EE}" type="pres">
      <dgm:prSet presAssocID="{E9E62FA3-4A1E-461A-A5CE-71F7583622DB}" presName="desTx" presStyleLbl="alignAccFollowNode1" presStyleIdx="0" presStyleCnt="3">
        <dgm:presLayoutVars>
          <dgm:bulletEnabled val="1"/>
        </dgm:presLayoutVars>
      </dgm:prSet>
      <dgm:spPr/>
    </dgm:pt>
    <dgm:pt modelId="{D737F08E-009A-45CA-B8DF-5D228BAB9EC5}" type="pres">
      <dgm:prSet presAssocID="{022C5C2A-2D6E-4142-8A61-23FE9AE49346}" presName="space" presStyleCnt="0"/>
      <dgm:spPr/>
    </dgm:pt>
    <dgm:pt modelId="{6680C3BA-BA36-4E51-9B94-674241195883}" type="pres">
      <dgm:prSet presAssocID="{E30C40A4-6F7D-4587-AF30-38DBD72219E9}" presName="composite" presStyleCnt="0"/>
      <dgm:spPr/>
    </dgm:pt>
    <dgm:pt modelId="{78ED8B31-B867-4416-BA14-72895DBB6FD8}" type="pres">
      <dgm:prSet presAssocID="{E30C40A4-6F7D-4587-AF30-38DBD72219E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EF4C799-7617-4E5F-81BC-8913E718A99B}" type="pres">
      <dgm:prSet presAssocID="{E30C40A4-6F7D-4587-AF30-38DBD72219E9}" presName="desTx" presStyleLbl="alignAccFollowNode1" presStyleIdx="1" presStyleCnt="3">
        <dgm:presLayoutVars>
          <dgm:bulletEnabled val="1"/>
        </dgm:presLayoutVars>
      </dgm:prSet>
      <dgm:spPr/>
    </dgm:pt>
    <dgm:pt modelId="{4AAED233-5F68-49AF-B260-731FDF387D60}" type="pres">
      <dgm:prSet presAssocID="{F2DE9AA6-4140-441E-BE9C-A0821449B20E}" presName="space" presStyleCnt="0"/>
      <dgm:spPr/>
    </dgm:pt>
    <dgm:pt modelId="{02C73F8A-6726-4024-8B05-4709C0A6F401}" type="pres">
      <dgm:prSet presAssocID="{192AD8AE-2E1B-4FE8-811C-3D5966807276}" presName="composite" presStyleCnt="0"/>
      <dgm:spPr/>
    </dgm:pt>
    <dgm:pt modelId="{83CE7642-507F-43E8-8F0A-89AF8F888DB9}" type="pres">
      <dgm:prSet presAssocID="{192AD8AE-2E1B-4FE8-811C-3D596680727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46ADA1B-AFE0-4C40-8413-730C66655A12}" type="pres">
      <dgm:prSet presAssocID="{192AD8AE-2E1B-4FE8-811C-3D596680727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F2DE20C-7B43-48BC-BAFC-1A5C1714EA3B}" type="presOf" srcId="{F0FD246B-72B5-45F5-9A89-7900427806F5}" destId="{6934B502-BAF8-4D2A-A099-E279F83CC4EE}" srcOrd="0" destOrd="2" presId="urn:microsoft.com/office/officeart/2005/8/layout/hList1"/>
    <dgm:cxn modelId="{593C0412-B9A2-4281-917B-7C308B6398DE}" srcId="{192AD8AE-2E1B-4FE8-811C-3D5966807276}" destId="{1A6939AF-71DE-4F48-A10D-326C5DA997FC}" srcOrd="0" destOrd="0" parTransId="{75F7B7E3-9032-4325-B4EA-69A9E6E029AD}" sibTransId="{084A33CE-0785-45F1-8FC2-CD421D1D665A}"/>
    <dgm:cxn modelId="{551EC327-FE4F-4B53-8302-F5599E559BC6}" type="presOf" srcId="{E30C40A4-6F7D-4587-AF30-38DBD72219E9}" destId="{78ED8B31-B867-4416-BA14-72895DBB6FD8}" srcOrd="0" destOrd="0" presId="urn:microsoft.com/office/officeart/2005/8/layout/hList1"/>
    <dgm:cxn modelId="{3C774A2A-58C7-45EB-9402-DF0B64F31F18}" srcId="{E30C40A4-6F7D-4587-AF30-38DBD72219E9}" destId="{B276A472-F330-4460-BE2F-21FEEB5BABAA}" srcOrd="0" destOrd="0" parTransId="{E5DE1048-EF05-4D23-94FD-C37576EB0AD6}" sibTransId="{A4FF009D-5A70-495B-99D5-BA880D3F9537}"/>
    <dgm:cxn modelId="{58090A62-8698-4A1C-9228-D017483FDB48}" type="presOf" srcId="{A5434D9B-7272-443B-BE01-195184EFAF5C}" destId="{6934B502-BAF8-4D2A-A099-E279F83CC4EE}" srcOrd="0" destOrd="0" presId="urn:microsoft.com/office/officeart/2005/8/layout/hList1"/>
    <dgm:cxn modelId="{20D29A46-BC3F-4D08-9B62-B973892CDEBC}" type="presOf" srcId="{B276A472-F330-4460-BE2F-21FEEB5BABAA}" destId="{AEF4C799-7617-4E5F-81BC-8913E718A99B}" srcOrd="0" destOrd="0" presId="urn:microsoft.com/office/officeart/2005/8/layout/hList1"/>
    <dgm:cxn modelId="{56F2CB68-0175-48E3-9FB4-567929FD80C9}" type="presOf" srcId="{192AD8AE-2E1B-4FE8-811C-3D5966807276}" destId="{83CE7642-507F-43E8-8F0A-89AF8F888DB9}" srcOrd="0" destOrd="0" presId="urn:microsoft.com/office/officeart/2005/8/layout/hList1"/>
    <dgm:cxn modelId="{A916CA74-EDE0-4DA6-9CFB-7BB37CDE74FE}" type="presOf" srcId="{E9E62FA3-4A1E-461A-A5CE-71F7583622DB}" destId="{10B0B312-4490-4285-A693-1D4C427E39C7}" srcOrd="0" destOrd="0" presId="urn:microsoft.com/office/officeart/2005/8/layout/hList1"/>
    <dgm:cxn modelId="{C6A5365A-19AA-430A-AC94-46D385A34CB4}" srcId="{E30C40A4-6F7D-4587-AF30-38DBD72219E9}" destId="{2B716309-49CA-42B0-908F-9D9661477E3D}" srcOrd="1" destOrd="0" parTransId="{437CF3B0-6033-4974-A054-3991CD8D1B15}" sibTransId="{632BF791-C5DD-4A94-BAEB-B999632FC049}"/>
    <dgm:cxn modelId="{E5306980-D5F6-4EA5-BD74-E36D4F0396A4}" type="presOf" srcId="{0A893D29-A0DD-420F-B766-BB1EC40E2249}" destId="{6934B502-BAF8-4D2A-A099-E279F83CC4EE}" srcOrd="0" destOrd="1" presId="urn:microsoft.com/office/officeart/2005/8/layout/hList1"/>
    <dgm:cxn modelId="{F0E87484-B9CF-4C45-AFE6-2B6DD93330FA}" srcId="{E9E62FA3-4A1E-461A-A5CE-71F7583622DB}" destId="{0A893D29-A0DD-420F-B766-BB1EC40E2249}" srcOrd="1" destOrd="0" parTransId="{C7D42218-E02B-4019-B88A-77F6ABAAFA30}" sibTransId="{56C8E0F9-90C7-4B1F-9E42-B812540C83FA}"/>
    <dgm:cxn modelId="{835CA894-20B2-41BC-B179-A641763E3E44}" type="presOf" srcId="{2B716309-49CA-42B0-908F-9D9661477E3D}" destId="{AEF4C799-7617-4E5F-81BC-8913E718A99B}" srcOrd="0" destOrd="1" presId="urn:microsoft.com/office/officeart/2005/8/layout/hList1"/>
    <dgm:cxn modelId="{9ADBAB97-8AF1-4CEB-85D7-C2C68BAAD912}" srcId="{4372A586-0668-4E44-9DBE-2AFDF547B4ED}" destId="{E30C40A4-6F7D-4587-AF30-38DBD72219E9}" srcOrd="1" destOrd="0" parTransId="{C66DEC25-5A88-4C2F-A7BB-61ED47436D41}" sibTransId="{F2DE9AA6-4140-441E-BE9C-A0821449B20E}"/>
    <dgm:cxn modelId="{F19BF19C-4E99-4CDA-B3EB-548AEB5066F8}" type="presOf" srcId="{1A6939AF-71DE-4F48-A10D-326C5DA997FC}" destId="{846ADA1B-AFE0-4C40-8413-730C66655A12}" srcOrd="0" destOrd="0" presId="urn:microsoft.com/office/officeart/2005/8/layout/hList1"/>
    <dgm:cxn modelId="{2EDA2BCC-E603-4110-9799-A49A357FCC96}" srcId="{4372A586-0668-4E44-9DBE-2AFDF547B4ED}" destId="{192AD8AE-2E1B-4FE8-811C-3D5966807276}" srcOrd="2" destOrd="0" parTransId="{A7935AA8-D5DE-4E75-B476-8355A5FD55DE}" sibTransId="{73D0C709-2B69-47C8-B885-BADFF73974BE}"/>
    <dgm:cxn modelId="{5A4E0FD0-7BE2-4CA0-BCB8-BF24BB899DE8}" type="presOf" srcId="{4372A586-0668-4E44-9DBE-2AFDF547B4ED}" destId="{BBA19418-25CC-4609-A5A6-67A8763012D5}" srcOrd="0" destOrd="0" presId="urn:microsoft.com/office/officeart/2005/8/layout/hList1"/>
    <dgm:cxn modelId="{6F78DEDF-22E8-4B17-819E-39A2F703B6F0}" srcId="{E9E62FA3-4A1E-461A-A5CE-71F7583622DB}" destId="{F0FD246B-72B5-45F5-9A89-7900427806F5}" srcOrd="2" destOrd="0" parTransId="{65120744-6421-4F07-B46E-42B3C8014E1C}" sibTransId="{1D87B72E-39F4-4AAA-83FF-8049071D43DC}"/>
    <dgm:cxn modelId="{CCB885E6-865F-466B-851D-5A13276AC9E3}" srcId="{4372A586-0668-4E44-9DBE-2AFDF547B4ED}" destId="{E9E62FA3-4A1E-461A-A5CE-71F7583622DB}" srcOrd="0" destOrd="0" parTransId="{A76488F4-E4BB-474C-85AF-5E7C692FE260}" sibTransId="{022C5C2A-2D6E-4142-8A61-23FE9AE49346}"/>
    <dgm:cxn modelId="{921AD8EB-6D60-4485-A63F-94472F1475FE}" srcId="{E9E62FA3-4A1E-461A-A5CE-71F7583622DB}" destId="{A5434D9B-7272-443B-BE01-195184EFAF5C}" srcOrd="0" destOrd="0" parTransId="{C1A98E10-889F-439C-A8ED-3D4EF7E35315}" sibTransId="{36D7ABF4-AC8D-4CD9-B40F-2BBDE4C956EB}"/>
    <dgm:cxn modelId="{C2F230A7-5712-4AC7-955E-5E9F598ACED5}" type="presParOf" srcId="{BBA19418-25CC-4609-A5A6-67A8763012D5}" destId="{827C3EDD-B452-44DD-8CCF-21F3F747AC54}" srcOrd="0" destOrd="0" presId="urn:microsoft.com/office/officeart/2005/8/layout/hList1"/>
    <dgm:cxn modelId="{718DACE3-8FF2-4059-A2D0-C72953089D80}" type="presParOf" srcId="{827C3EDD-B452-44DD-8CCF-21F3F747AC54}" destId="{10B0B312-4490-4285-A693-1D4C427E39C7}" srcOrd="0" destOrd="0" presId="urn:microsoft.com/office/officeart/2005/8/layout/hList1"/>
    <dgm:cxn modelId="{54356856-5903-4BDA-A833-D6BF405CBF44}" type="presParOf" srcId="{827C3EDD-B452-44DD-8CCF-21F3F747AC54}" destId="{6934B502-BAF8-4D2A-A099-E279F83CC4EE}" srcOrd="1" destOrd="0" presId="urn:microsoft.com/office/officeart/2005/8/layout/hList1"/>
    <dgm:cxn modelId="{95D936BF-3D2C-4A0E-90E2-D6583FAD3618}" type="presParOf" srcId="{BBA19418-25CC-4609-A5A6-67A8763012D5}" destId="{D737F08E-009A-45CA-B8DF-5D228BAB9EC5}" srcOrd="1" destOrd="0" presId="urn:microsoft.com/office/officeart/2005/8/layout/hList1"/>
    <dgm:cxn modelId="{69DE5BFB-BC86-4569-A1E5-295D7E2ED216}" type="presParOf" srcId="{BBA19418-25CC-4609-A5A6-67A8763012D5}" destId="{6680C3BA-BA36-4E51-9B94-674241195883}" srcOrd="2" destOrd="0" presId="urn:microsoft.com/office/officeart/2005/8/layout/hList1"/>
    <dgm:cxn modelId="{ED7E526D-CCC9-478F-9CB4-3F8B283D3D3D}" type="presParOf" srcId="{6680C3BA-BA36-4E51-9B94-674241195883}" destId="{78ED8B31-B867-4416-BA14-72895DBB6FD8}" srcOrd="0" destOrd="0" presId="urn:microsoft.com/office/officeart/2005/8/layout/hList1"/>
    <dgm:cxn modelId="{C371033F-11DE-4898-A1F5-177EF359A20A}" type="presParOf" srcId="{6680C3BA-BA36-4E51-9B94-674241195883}" destId="{AEF4C799-7617-4E5F-81BC-8913E718A99B}" srcOrd="1" destOrd="0" presId="urn:microsoft.com/office/officeart/2005/8/layout/hList1"/>
    <dgm:cxn modelId="{20CD6304-C798-4DE8-9740-5962DE32E308}" type="presParOf" srcId="{BBA19418-25CC-4609-A5A6-67A8763012D5}" destId="{4AAED233-5F68-49AF-B260-731FDF387D60}" srcOrd="3" destOrd="0" presId="urn:microsoft.com/office/officeart/2005/8/layout/hList1"/>
    <dgm:cxn modelId="{3EBE3100-FAA6-4C53-9BC2-12A874AF5121}" type="presParOf" srcId="{BBA19418-25CC-4609-A5A6-67A8763012D5}" destId="{02C73F8A-6726-4024-8B05-4709C0A6F401}" srcOrd="4" destOrd="0" presId="urn:microsoft.com/office/officeart/2005/8/layout/hList1"/>
    <dgm:cxn modelId="{1E97509C-FFBF-4F9B-83E5-DCE668127DFC}" type="presParOf" srcId="{02C73F8A-6726-4024-8B05-4709C0A6F401}" destId="{83CE7642-507F-43E8-8F0A-89AF8F888DB9}" srcOrd="0" destOrd="0" presId="urn:microsoft.com/office/officeart/2005/8/layout/hList1"/>
    <dgm:cxn modelId="{A223078B-2329-417C-9DED-EB836702BBEA}" type="presParOf" srcId="{02C73F8A-6726-4024-8B05-4709C0A6F401}" destId="{846ADA1B-AFE0-4C40-8413-730C66655A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  <a:p>
          <a:pPr>
            <a:lnSpc>
              <a:spcPct val="100000"/>
            </a:lnSpc>
          </a:pPr>
          <a:r>
            <a:rPr lang="en-US" dirty="0"/>
            <a:t>(Regression)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7EE31447-7C93-48FD-81E8-4F05FF702DF6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Feature Engineering</a:t>
          </a:r>
        </a:p>
      </dgm:t>
    </dgm:pt>
    <dgm:pt modelId="{A9AF5525-0870-4034-B249-42DA98D406A9}" type="parTrans" cxnId="{429ACAA1-794B-4668-ABE1-C0083B918BA8}">
      <dgm:prSet/>
      <dgm:spPr/>
      <dgm:t>
        <a:bodyPr/>
        <a:lstStyle/>
        <a:p>
          <a:endParaRPr lang="en-US"/>
        </a:p>
      </dgm:t>
    </dgm:pt>
    <dgm:pt modelId="{46CFC536-A3A7-431B-A7BD-C5517B3390A7}" type="sibTrans" cxnId="{429ACAA1-794B-4668-ABE1-C0083B918BA8}">
      <dgm:prSet/>
      <dgm:spPr/>
      <dgm:t>
        <a:bodyPr/>
        <a:lstStyle/>
        <a:p>
          <a:endParaRPr lang="en-US"/>
        </a:p>
      </dgm:t>
    </dgm:pt>
    <dgm:pt modelId="{95DECF5A-6DFB-4F4B-A467-31BF5CEB492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Deliverables</a:t>
          </a:r>
          <a:endParaRPr lang="en-US" dirty="0"/>
        </a:p>
      </dgm:t>
    </dgm:pt>
    <dgm:pt modelId="{0385CE8B-B020-42EA-AFF1-831A2ADBA9A2}" type="parTrans" cxnId="{E837AAAF-25CF-4E41-A1DD-F17223A05933}">
      <dgm:prSet/>
      <dgm:spPr/>
      <dgm:t>
        <a:bodyPr/>
        <a:lstStyle/>
        <a:p>
          <a:endParaRPr lang="en-US"/>
        </a:p>
      </dgm:t>
    </dgm:pt>
    <dgm:pt modelId="{3C0B5292-35B9-48D5-8C48-2A70BE920921}" type="sibTrans" cxnId="{E837AAAF-25CF-4E41-A1DD-F17223A05933}">
      <dgm:prSet/>
      <dgm:spPr/>
      <dgm:t>
        <a:bodyPr/>
        <a:lstStyle/>
        <a:p>
          <a:endParaRPr lang="en-US"/>
        </a:p>
      </dgm:t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6C112524-610B-4E77-8068-C23A190F414E}" type="pres">
      <dgm:prSet presAssocID="{7EE31447-7C93-48FD-81E8-4F05FF702DF6}" presName="node" presStyleLbl="node1" presStyleIdx="2" presStyleCnt="5">
        <dgm:presLayoutVars>
          <dgm:bulletEnabled val="1"/>
        </dgm:presLayoutVars>
      </dgm:prSet>
      <dgm:spPr/>
    </dgm:pt>
    <dgm:pt modelId="{2ABC007C-3CE1-4763-B3DB-FB1CA4BDBCA7}" type="pres">
      <dgm:prSet presAssocID="{46CFC536-A3A7-431B-A7BD-C5517B3390A7}" presName="sibTrans" presStyleLbl="sibTrans2D1" presStyleIdx="2" presStyleCnt="4"/>
      <dgm:spPr/>
    </dgm:pt>
    <dgm:pt modelId="{B37836F0-190F-41DF-85DD-4AADCE16AF68}" type="pres">
      <dgm:prSet presAssocID="{46CFC536-A3A7-431B-A7BD-C5517B3390A7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4BB1415D-89FF-4B25-B817-3FB3C1194550}" type="pres">
      <dgm:prSet presAssocID="{0C219BC1-2285-430D-86E8-D0CE4C528968}" presName="sibTrans" presStyleLbl="sibTrans2D1" presStyleIdx="3" presStyleCnt="4"/>
      <dgm:spPr/>
    </dgm:pt>
    <dgm:pt modelId="{E885729F-6723-4E04-A461-5DDC2C31A970}" type="pres">
      <dgm:prSet presAssocID="{0C219BC1-2285-430D-86E8-D0CE4C528968}" presName="connectorText" presStyleLbl="sibTrans2D1" presStyleIdx="3" presStyleCnt="4"/>
      <dgm:spPr/>
    </dgm:pt>
    <dgm:pt modelId="{DDCC341D-F4B1-4149-85F6-94B394A9C919}" type="pres">
      <dgm:prSet presAssocID="{95DECF5A-6DFB-4F4B-A467-31BF5CEB4922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1946921A-0EF5-481A-B597-8F4481482B51}" type="presOf" srcId="{46CFC536-A3A7-431B-A7BD-C5517B3390A7}" destId="{B37836F0-190F-41DF-85DD-4AADCE16AF68}" srcOrd="1" destOrd="0" presId="urn:microsoft.com/office/officeart/2005/8/layout/process2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DBDFEA67-86C4-4EA8-A790-F596AD97275D}" type="presOf" srcId="{0C219BC1-2285-430D-86E8-D0CE4C528968}" destId="{4BB1415D-89FF-4B25-B817-3FB3C1194550}" srcOrd="0" destOrd="0" presId="urn:microsoft.com/office/officeart/2005/8/layout/process2"/>
    <dgm:cxn modelId="{D26BEE50-BC21-4694-A034-A6D67D53BBB3}" type="presOf" srcId="{0C219BC1-2285-430D-86E8-D0CE4C528968}" destId="{E885729F-6723-4E04-A461-5DDC2C31A970}" srcOrd="1" destOrd="0" presId="urn:microsoft.com/office/officeart/2005/8/layout/process2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DA67B083-DC0A-4784-93A6-BD6177776C00}" type="presOf" srcId="{46CFC536-A3A7-431B-A7BD-C5517B3390A7}" destId="{2ABC007C-3CE1-4763-B3DB-FB1CA4BDBCA7}" srcOrd="0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429ACAA1-794B-4668-ABE1-C0083B918BA8}" srcId="{A975A266-2CF8-43BC-902D-E21D5F9D36B1}" destId="{7EE31447-7C93-48FD-81E8-4F05FF702DF6}" srcOrd="2" destOrd="0" parTransId="{A9AF5525-0870-4034-B249-42DA98D406A9}" sibTransId="{46CFC536-A3A7-431B-A7BD-C5517B3390A7}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A253D0AA-4832-4DFE-9EE9-9941C0858798}" type="presOf" srcId="{7EE31447-7C93-48FD-81E8-4F05FF702DF6}" destId="{6C112524-610B-4E77-8068-C23A190F414E}" srcOrd="0" destOrd="0" presId="urn:microsoft.com/office/officeart/2005/8/layout/process2"/>
    <dgm:cxn modelId="{E837AAAF-25CF-4E41-A1DD-F17223A05933}" srcId="{A975A266-2CF8-43BC-902D-E21D5F9D36B1}" destId="{95DECF5A-6DFB-4F4B-A467-31BF5CEB4922}" srcOrd="4" destOrd="0" parTransId="{0385CE8B-B020-42EA-AFF1-831A2ADBA9A2}" sibTransId="{3C0B5292-35B9-48D5-8C48-2A70BE920921}"/>
    <dgm:cxn modelId="{B8BD51CF-5183-4065-9EC2-C2F7FAD5914D}" type="presOf" srcId="{95DECF5A-6DFB-4F4B-A467-31BF5CEB4922}" destId="{DDCC341D-F4B1-4149-85F6-94B394A9C919}" srcOrd="0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3F915200-322C-482A-975D-7EE89313F05C}" type="presParOf" srcId="{62AC805A-2EE8-4286-8049-E311EC8F4004}" destId="{6C112524-610B-4E77-8068-C23A190F414E}" srcOrd="4" destOrd="0" presId="urn:microsoft.com/office/officeart/2005/8/layout/process2"/>
    <dgm:cxn modelId="{49532502-B0D2-4F63-8028-66BF230B1ACF}" type="presParOf" srcId="{62AC805A-2EE8-4286-8049-E311EC8F4004}" destId="{2ABC007C-3CE1-4763-B3DB-FB1CA4BDBCA7}" srcOrd="5" destOrd="0" presId="urn:microsoft.com/office/officeart/2005/8/layout/process2"/>
    <dgm:cxn modelId="{5A8FDA06-B172-46FA-A432-A5225E252B22}" type="presParOf" srcId="{2ABC007C-3CE1-4763-B3DB-FB1CA4BDBCA7}" destId="{B37836F0-190F-41DF-85DD-4AADCE16AF68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1C2614EA-DC33-427F-B22B-2AF4E74E910E}" type="presParOf" srcId="{62AC805A-2EE8-4286-8049-E311EC8F4004}" destId="{4BB1415D-89FF-4B25-B817-3FB3C1194550}" srcOrd="7" destOrd="0" presId="urn:microsoft.com/office/officeart/2005/8/layout/process2"/>
    <dgm:cxn modelId="{BB1AFC57-8151-4468-9098-5163049417E1}" type="presParOf" srcId="{4BB1415D-89FF-4B25-B817-3FB3C1194550}" destId="{E885729F-6723-4E04-A461-5DDC2C31A970}" srcOrd="0" destOrd="0" presId="urn:microsoft.com/office/officeart/2005/8/layout/process2"/>
    <dgm:cxn modelId="{312F64CC-008D-466B-9C08-249DAE4EA715}" type="presParOf" srcId="{62AC805A-2EE8-4286-8049-E311EC8F4004}" destId="{DDCC341D-F4B1-4149-85F6-94B394A9C919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  <a:p>
          <a:pPr>
            <a:lnSpc>
              <a:spcPct val="100000"/>
            </a:lnSpc>
          </a:pPr>
          <a:r>
            <a:rPr lang="en-US" dirty="0"/>
            <a:t>(Classification)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9C4D285C-827F-4862-A54E-0651132529C7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Feature </a:t>
          </a:r>
          <a:r>
            <a:rPr lang="en-US" dirty="0"/>
            <a:t>Engineering</a:t>
          </a:r>
        </a:p>
      </dgm:t>
    </dgm:pt>
    <dgm:pt modelId="{6CAFAAC3-A596-460B-97CD-3F8D8DFF37F1}" type="parTrans" cxnId="{1316D674-B22A-46AB-A5B1-4E7B32ED7475}">
      <dgm:prSet/>
      <dgm:spPr/>
      <dgm:t>
        <a:bodyPr/>
        <a:lstStyle/>
        <a:p>
          <a:endParaRPr lang="en-US"/>
        </a:p>
      </dgm:t>
    </dgm:pt>
    <dgm:pt modelId="{8BE2342A-6419-4BD7-A8F0-9C76AE55AACB}" type="sibTrans" cxnId="{1316D674-B22A-46AB-A5B1-4E7B32ED7475}">
      <dgm:prSet/>
      <dgm:spPr/>
      <dgm:t>
        <a:bodyPr/>
        <a:lstStyle/>
        <a:p>
          <a:endParaRPr lang="en-US"/>
        </a:p>
      </dgm:t>
    </dgm:pt>
    <dgm:pt modelId="{7F4664AF-5A2D-4BE6-B885-532CDA33D91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Deliverables</a:t>
          </a:r>
          <a:endParaRPr lang="en-US" dirty="0"/>
        </a:p>
      </dgm:t>
    </dgm:pt>
    <dgm:pt modelId="{5A952EA0-4447-4DD7-82FE-4E0B7795A2EC}" type="parTrans" cxnId="{88AD0495-2CF1-454B-B7FB-E3A63E199060}">
      <dgm:prSet/>
      <dgm:spPr/>
      <dgm:t>
        <a:bodyPr/>
        <a:lstStyle/>
        <a:p>
          <a:endParaRPr lang="en-US"/>
        </a:p>
      </dgm:t>
    </dgm:pt>
    <dgm:pt modelId="{D0FB65F9-A552-48AD-9A13-B1B8A89ACC51}" type="sibTrans" cxnId="{88AD0495-2CF1-454B-B7FB-E3A63E199060}">
      <dgm:prSet/>
      <dgm:spPr/>
      <dgm:t>
        <a:bodyPr/>
        <a:lstStyle/>
        <a:p>
          <a:endParaRPr lang="en-US"/>
        </a:p>
      </dgm:t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0B2A9F3A-0AF6-495D-B99F-DC990CB7A6EC}" type="pres">
      <dgm:prSet presAssocID="{9C4D285C-827F-4862-A54E-0651132529C7}" presName="node" presStyleLbl="node1" presStyleIdx="2" presStyleCnt="5">
        <dgm:presLayoutVars>
          <dgm:bulletEnabled val="1"/>
        </dgm:presLayoutVars>
      </dgm:prSet>
      <dgm:spPr/>
    </dgm:pt>
    <dgm:pt modelId="{CEACD570-F739-4A6F-8E8B-3E2742529144}" type="pres">
      <dgm:prSet presAssocID="{8BE2342A-6419-4BD7-A8F0-9C76AE55AACB}" presName="sibTrans" presStyleLbl="sibTrans2D1" presStyleIdx="2" presStyleCnt="4"/>
      <dgm:spPr/>
    </dgm:pt>
    <dgm:pt modelId="{F48130AE-1142-4996-926D-D5E9900437F7}" type="pres">
      <dgm:prSet presAssocID="{8BE2342A-6419-4BD7-A8F0-9C76AE55AACB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F3962B6F-2EB2-4D3F-B30E-BABDBB210EEB}" type="pres">
      <dgm:prSet presAssocID="{0C219BC1-2285-430D-86E8-D0CE4C528968}" presName="sibTrans" presStyleLbl="sibTrans2D1" presStyleIdx="3" presStyleCnt="4"/>
      <dgm:spPr/>
    </dgm:pt>
    <dgm:pt modelId="{8FA32E13-86E0-4267-9F62-F7D23FCC34B8}" type="pres">
      <dgm:prSet presAssocID="{0C219BC1-2285-430D-86E8-D0CE4C528968}" presName="connectorText" presStyleLbl="sibTrans2D1" presStyleIdx="3" presStyleCnt="4"/>
      <dgm:spPr/>
    </dgm:pt>
    <dgm:pt modelId="{53782694-16D2-4457-8E39-B9AC276B8BA4}" type="pres">
      <dgm:prSet presAssocID="{7F4664AF-5A2D-4BE6-B885-532CDA33D91C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0B36CF0F-9EDE-47B3-B095-0EC57472434F}" type="presOf" srcId="{8BE2342A-6419-4BD7-A8F0-9C76AE55AACB}" destId="{CEACD570-F739-4A6F-8E8B-3E2742529144}" srcOrd="0" destOrd="0" presId="urn:microsoft.com/office/officeart/2005/8/layout/process2"/>
    <dgm:cxn modelId="{36F5A31A-1F17-4E1D-9FC7-C41754A648AF}" type="presOf" srcId="{7F4664AF-5A2D-4BE6-B885-532CDA33D91C}" destId="{53782694-16D2-4457-8E39-B9AC276B8BA4}" srcOrd="0" destOrd="0" presId="urn:microsoft.com/office/officeart/2005/8/layout/process2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BBBF0465-B26A-4086-A2AF-B349C27767AA}" type="presOf" srcId="{8BE2342A-6419-4BD7-A8F0-9C76AE55AACB}" destId="{F48130AE-1142-4996-926D-D5E9900437F7}" srcOrd="1" destOrd="0" presId="urn:microsoft.com/office/officeart/2005/8/layout/process2"/>
    <dgm:cxn modelId="{2E6B6672-F613-46AF-95FF-A7C04F6FB427}" type="presOf" srcId="{0C219BC1-2285-430D-86E8-D0CE4C528968}" destId="{F3962B6F-2EB2-4D3F-B30E-BABDBB210EEB}" srcOrd="0" destOrd="0" presId="urn:microsoft.com/office/officeart/2005/8/layout/process2"/>
    <dgm:cxn modelId="{1316D674-B22A-46AB-A5B1-4E7B32ED7475}" srcId="{A975A266-2CF8-43BC-902D-E21D5F9D36B1}" destId="{9C4D285C-827F-4862-A54E-0651132529C7}" srcOrd="2" destOrd="0" parTransId="{6CAFAAC3-A596-460B-97CD-3F8D8DFF37F1}" sibTransId="{8BE2342A-6419-4BD7-A8F0-9C76AE55AACB}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2E0F657F-DCFB-4411-95B5-A28272EE9EAF}" type="presOf" srcId="{9C4D285C-827F-4862-A54E-0651132529C7}" destId="{0B2A9F3A-0AF6-495D-B99F-DC990CB7A6EC}" srcOrd="0" destOrd="0" presId="urn:microsoft.com/office/officeart/2005/8/layout/process2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76977B84-C008-4B04-AA71-7F98230AE87B}" type="presOf" srcId="{0C219BC1-2285-430D-86E8-D0CE4C528968}" destId="{8FA32E13-86E0-4267-9F62-F7D23FCC34B8}" srcOrd="1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88AD0495-2CF1-454B-B7FB-E3A63E199060}" srcId="{A975A266-2CF8-43BC-902D-E21D5F9D36B1}" destId="{7F4664AF-5A2D-4BE6-B885-532CDA33D91C}" srcOrd="4" destOrd="0" parTransId="{5A952EA0-4447-4DD7-82FE-4E0B7795A2EC}" sibTransId="{D0FB65F9-A552-48AD-9A13-B1B8A89ACC51}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710E9670-53E6-480C-9FF0-04683ABD325E}" type="presParOf" srcId="{62AC805A-2EE8-4286-8049-E311EC8F4004}" destId="{0B2A9F3A-0AF6-495D-B99F-DC990CB7A6EC}" srcOrd="4" destOrd="0" presId="urn:microsoft.com/office/officeart/2005/8/layout/process2"/>
    <dgm:cxn modelId="{7A8730CA-9B3D-4D56-9C2E-8FEB21F3A800}" type="presParOf" srcId="{62AC805A-2EE8-4286-8049-E311EC8F4004}" destId="{CEACD570-F739-4A6F-8E8B-3E2742529144}" srcOrd="5" destOrd="0" presId="urn:microsoft.com/office/officeart/2005/8/layout/process2"/>
    <dgm:cxn modelId="{EE614164-6B7F-43E8-9D9B-B436E1EB5443}" type="presParOf" srcId="{CEACD570-F739-4A6F-8E8B-3E2742529144}" destId="{F48130AE-1142-4996-926D-D5E9900437F7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79DC58BA-5251-4952-84BE-77E84386F702}" type="presParOf" srcId="{62AC805A-2EE8-4286-8049-E311EC8F4004}" destId="{F3962B6F-2EB2-4D3F-B30E-BABDBB210EEB}" srcOrd="7" destOrd="0" presId="urn:microsoft.com/office/officeart/2005/8/layout/process2"/>
    <dgm:cxn modelId="{926BB12D-AF3A-41B2-A313-8FCA47589524}" type="presParOf" srcId="{F3962B6F-2EB2-4D3F-B30E-BABDBB210EEB}" destId="{8FA32E13-86E0-4267-9F62-F7D23FCC34B8}" srcOrd="0" destOrd="0" presId="urn:microsoft.com/office/officeart/2005/8/layout/process2"/>
    <dgm:cxn modelId="{71A1D163-4B42-4502-8367-0E1CE6286DD2}" type="presParOf" srcId="{62AC805A-2EE8-4286-8049-E311EC8F4004}" destId="{53782694-16D2-4457-8E39-B9AC276B8BA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  <a:p>
          <a:pPr>
            <a:lnSpc>
              <a:spcPct val="100000"/>
            </a:lnSpc>
          </a:pPr>
          <a:r>
            <a:rPr lang="en-US" dirty="0"/>
            <a:t>(Classification)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9C4D285C-827F-4862-A54E-0651132529C7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Feature </a:t>
          </a:r>
          <a:r>
            <a:rPr lang="en-US" dirty="0"/>
            <a:t>Engineering</a:t>
          </a:r>
        </a:p>
      </dgm:t>
    </dgm:pt>
    <dgm:pt modelId="{6CAFAAC3-A596-460B-97CD-3F8D8DFF37F1}" type="parTrans" cxnId="{1316D674-B22A-46AB-A5B1-4E7B32ED7475}">
      <dgm:prSet/>
      <dgm:spPr/>
      <dgm:t>
        <a:bodyPr/>
        <a:lstStyle/>
        <a:p>
          <a:endParaRPr lang="en-US"/>
        </a:p>
      </dgm:t>
    </dgm:pt>
    <dgm:pt modelId="{8BE2342A-6419-4BD7-A8F0-9C76AE55AACB}" type="sibTrans" cxnId="{1316D674-B22A-46AB-A5B1-4E7B32ED7475}">
      <dgm:prSet/>
      <dgm:spPr/>
      <dgm:t>
        <a:bodyPr/>
        <a:lstStyle/>
        <a:p>
          <a:endParaRPr lang="en-US"/>
        </a:p>
      </dgm:t>
    </dgm:pt>
    <dgm:pt modelId="{7F4664AF-5A2D-4BE6-B885-532CDA33D91C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Deliverables</a:t>
          </a:r>
        </a:p>
      </dgm:t>
    </dgm:pt>
    <dgm:pt modelId="{5A952EA0-4447-4DD7-82FE-4E0B7795A2EC}" type="parTrans" cxnId="{88AD0495-2CF1-454B-B7FB-E3A63E199060}">
      <dgm:prSet/>
      <dgm:spPr/>
      <dgm:t>
        <a:bodyPr/>
        <a:lstStyle/>
        <a:p>
          <a:endParaRPr lang="en-US"/>
        </a:p>
      </dgm:t>
    </dgm:pt>
    <dgm:pt modelId="{D0FB65F9-A552-48AD-9A13-B1B8A89ACC51}" type="sibTrans" cxnId="{88AD0495-2CF1-454B-B7FB-E3A63E199060}">
      <dgm:prSet/>
      <dgm:spPr/>
      <dgm:t>
        <a:bodyPr/>
        <a:lstStyle/>
        <a:p>
          <a:endParaRPr lang="en-US"/>
        </a:p>
      </dgm:t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0B2A9F3A-0AF6-495D-B99F-DC990CB7A6EC}" type="pres">
      <dgm:prSet presAssocID="{9C4D285C-827F-4862-A54E-0651132529C7}" presName="node" presStyleLbl="node1" presStyleIdx="2" presStyleCnt="5">
        <dgm:presLayoutVars>
          <dgm:bulletEnabled val="1"/>
        </dgm:presLayoutVars>
      </dgm:prSet>
      <dgm:spPr/>
    </dgm:pt>
    <dgm:pt modelId="{CEACD570-F739-4A6F-8E8B-3E2742529144}" type="pres">
      <dgm:prSet presAssocID="{8BE2342A-6419-4BD7-A8F0-9C76AE55AACB}" presName="sibTrans" presStyleLbl="sibTrans2D1" presStyleIdx="2" presStyleCnt="4"/>
      <dgm:spPr/>
    </dgm:pt>
    <dgm:pt modelId="{F48130AE-1142-4996-926D-D5E9900437F7}" type="pres">
      <dgm:prSet presAssocID="{8BE2342A-6419-4BD7-A8F0-9C76AE55AACB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F3962B6F-2EB2-4D3F-B30E-BABDBB210EEB}" type="pres">
      <dgm:prSet presAssocID="{0C219BC1-2285-430D-86E8-D0CE4C528968}" presName="sibTrans" presStyleLbl="sibTrans2D1" presStyleIdx="3" presStyleCnt="4"/>
      <dgm:spPr/>
    </dgm:pt>
    <dgm:pt modelId="{8FA32E13-86E0-4267-9F62-F7D23FCC34B8}" type="pres">
      <dgm:prSet presAssocID="{0C219BC1-2285-430D-86E8-D0CE4C528968}" presName="connectorText" presStyleLbl="sibTrans2D1" presStyleIdx="3" presStyleCnt="4"/>
      <dgm:spPr/>
    </dgm:pt>
    <dgm:pt modelId="{53782694-16D2-4457-8E39-B9AC276B8BA4}" type="pres">
      <dgm:prSet presAssocID="{7F4664AF-5A2D-4BE6-B885-532CDA33D91C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0B36CF0F-9EDE-47B3-B095-0EC57472434F}" type="presOf" srcId="{8BE2342A-6419-4BD7-A8F0-9C76AE55AACB}" destId="{CEACD570-F739-4A6F-8E8B-3E2742529144}" srcOrd="0" destOrd="0" presId="urn:microsoft.com/office/officeart/2005/8/layout/process2"/>
    <dgm:cxn modelId="{36F5A31A-1F17-4E1D-9FC7-C41754A648AF}" type="presOf" srcId="{7F4664AF-5A2D-4BE6-B885-532CDA33D91C}" destId="{53782694-16D2-4457-8E39-B9AC276B8BA4}" srcOrd="0" destOrd="0" presId="urn:microsoft.com/office/officeart/2005/8/layout/process2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BBBF0465-B26A-4086-A2AF-B349C27767AA}" type="presOf" srcId="{8BE2342A-6419-4BD7-A8F0-9C76AE55AACB}" destId="{F48130AE-1142-4996-926D-D5E9900437F7}" srcOrd="1" destOrd="0" presId="urn:microsoft.com/office/officeart/2005/8/layout/process2"/>
    <dgm:cxn modelId="{2E6B6672-F613-46AF-95FF-A7C04F6FB427}" type="presOf" srcId="{0C219BC1-2285-430D-86E8-D0CE4C528968}" destId="{F3962B6F-2EB2-4D3F-B30E-BABDBB210EEB}" srcOrd="0" destOrd="0" presId="urn:microsoft.com/office/officeart/2005/8/layout/process2"/>
    <dgm:cxn modelId="{1316D674-B22A-46AB-A5B1-4E7B32ED7475}" srcId="{A975A266-2CF8-43BC-902D-E21D5F9D36B1}" destId="{9C4D285C-827F-4862-A54E-0651132529C7}" srcOrd="2" destOrd="0" parTransId="{6CAFAAC3-A596-460B-97CD-3F8D8DFF37F1}" sibTransId="{8BE2342A-6419-4BD7-A8F0-9C76AE55AACB}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2E0F657F-DCFB-4411-95B5-A28272EE9EAF}" type="presOf" srcId="{9C4D285C-827F-4862-A54E-0651132529C7}" destId="{0B2A9F3A-0AF6-495D-B99F-DC990CB7A6EC}" srcOrd="0" destOrd="0" presId="urn:microsoft.com/office/officeart/2005/8/layout/process2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76977B84-C008-4B04-AA71-7F98230AE87B}" type="presOf" srcId="{0C219BC1-2285-430D-86E8-D0CE4C528968}" destId="{8FA32E13-86E0-4267-9F62-F7D23FCC34B8}" srcOrd="1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88AD0495-2CF1-454B-B7FB-E3A63E199060}" srcId="{A975A266-2CF8-43BC-902D-E21D5F9D36B1}" destId="{7F4664AF-5A2D-4BE6-B885-532CDA33D91C}" srcOrd="4" destOrd="0" parTransId="{5A952EA0-4447-4DD7-82FE-4E0B7795A2EC}" sibTransId="{D0FB65F9-A552-48AD-9A13-B1B8A89ACC51}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710E9670-53E6-480C-9FF0-04683ABD325E}" type="presParOf" srcId="{62AC805A-2EE8-4286-8049-E311EC8F4004}" destId="{0B2A9F3A-0AF6-495D-B99F-DC990CB7A6EC}" srcOrd="4" destOrd="0" presId="urn:microsoft.com/office/officeart/2005/8/layout/process2"/>
    <dgm:cxn modelId="{7A8730CA-9B3D-4D56-9C2E-8FEB21F3A800}" type="presParOf" srcId="{62AC805A-2EE8-4286-8049-E311EC8F4004}" destId="{CEACD570-F739-4A6F-8E8B-3E2742529144}" srcOrd="5" destOrd="0" presId="urn:microsoft.com/office/officeart/2005/8/layout/process2"/>
    <dgm:cxn modelId="{EE614164-6B7F-43E8-9D9B-B436E1EB5443}" type="presParOf" srcId="{CEACD570-F739-4A6F-8E8B-3E2742529144}" destId="{F48130AE-1142-4996-926D-D5E9900437F7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79DC58BA-5251-4952-84BE-77E84386F702}" type="presParOf" srcId="{62AC805A-2EE8-4286-8049-E311EC8F4004}" destId="{F3962B6F-2EB2-4D3F-B30E-BABDBB210EEB}" srcOrd="7" destOrd="0" presId="urn:microsoft.com/office/officeart/2005/8/layout/process2"/>
    <dgm:cxn modelId="{926BB12D-AF3A-41B2-A313-8FCA47589524}" type="presParOf" srcId="{F3962B6F-2EB2-4D3F-B30E-BABDBB210EEB}" destId="{8FA32E13-86E0-4267-9F62-F7D23FCC34B8}" srcOrd="0" destOrd="0" presId="urn:microsoft.com/office/officeart/2005/8/layout/process2"/>
    <dgm:cxn modelId="{71A1D163-4B42-4502-8367-0E1CE6286DD2}" type="presParOf" srcId="{62AC805A-2EE8-4286-8049-E311EC8F4004}" destId="{53782694-16D2-4457-8E39-B9AC276B8BA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D739FB-7D09-4479-89F1-C6CACF9B1E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3180F5-046A-4F09-AE8B-525C9B554CD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Saves time</a:t>
          </a:r>
        </a:p>
      </dgm:t>
    </dgm:pt>
    <dgm:pt modelId="{CE07DCC0-C5AA-46F5-A72F-1EE232019352}" type="parTrans" cxnId="{4D5D30B0-CB1F-4C41-8E76-D17F8DE49B67}">
      <dgm:prSet/>
      <dgm:spPr/>
      <dgm:t>
        <a:bodyPr/>
        <a:lstStyle/>
        <a:p>
          <a:endParaRPr lang="en-US"/>
        </a:p>
      </dgm:t>
    </dgm:pt>
    <dgm:pt modelId="{090596D7-962A-4B6F-955C-BBE0C355FE1E}" type="sibTrans" cxnId="{4D5D30B0-CB1F-4C41-8E76-D17F8DE49B67}">
      <dgm:prSet/>
      <dgm:spPr/>
      <dgm:t>
        <a:bodyPr/>
        <a:lstStyle/>
        <a:p>
          <a:endParaRPr lang="en-US"/>
        </a:p>
      </dgm:t>
    </dgm:pt>
    <dgm:pt modelId="{CA30B0A2-1708-429D-B1B6-C3A5CE4FB83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Saves money</a:t>
          </a:r>
        </a:p>
      </dgm:t>
    </dgm:pt>
    <dgm:pt modelId="{A4AC9B19-D5DD-4B9A-8E07-22E8341DE30A}" type="parTrans" cxnId="{D3D5DE2D-6FAC-4BF6-8CDA-DF866AE74CD0}">
      <dgm:prSet/>
      <dgm:spPr/>
      <dgm:t>
        <a:bodyPr/>
        <a:lstStyle/>
        <a:p>
          <a:endParaRPr lang="en-US"/>
        </a:p>
      </dgm:t>
    </dgm:pt>
    <dgm:pt modelId="{2335DAE8-FE6D-485F-AA00-F426A8D09A3C}" type="sibTrans" cxnId="{D3D5DE2D-6FAC-4BF6-8CDA-DF866AE74CD0}">
      <dgm:prSet/>
      <dgm:spPr/>
      <dgm:t>
        <a:bodyPr/>
        <a:lstStyle/>
        <a:p>
          <a:endParaRPr lang="en-US"/>
        </a:p>
      </dgm:t>
    </dgm:pt>
    <dgm:pt modelId="{CD086300-97ED-4B8A-A6BA-EBB8D78784BD}">
      <dgm:prSet/>
      <dgm:spPr/>
      <dgm:t>
        <a:bodyPr/>
        <a:lstStyle/>
        <a:p>
          <a:r>
            <a:rPr lang="en-US"/>
            <a:t>I know I find the best deal</a:t>
          </a:r>
          <a:endParaRPr lang="en-US" dirty="0"/>
        </a:p>
      </dgm:t>
    </dgm:pt>
    <dgm:pt modelId="{CEF26F2E-25DF-4E91-AD50-ED438C189087}" type="parTrans" cxnId="{6C905D21-747B-4F88-872C-B20C7DE1BCF9}">
      <dgm:prSet/>
      <dgm:spPr/>
      <dgm:t>
        <a:bodyPr/>
        <a:lstStyle/>
        <a:p>
          <a:endParaRPr lang="en-US"/>
        </a:p>
      </dgm:t>
    </dgm:pt>
    <dgm:pt modelId="{EF94E0DD-4F2A-45FC-B4A0-B69CE1600EDA}" type="sibTrans" cxnId="{6C905D21-747B-4F88-872C-B20C7DE1BCF9}">
      <dgm:prSet/>
      <dgm:spPr/>
      <dgm:t>
        <a:bodyPr/>
        <a:lstStyle/>
        <a:p>
          <a:endParaRPr lang="en-US"/>
        </a:p>
      </dgm:t>
    </dgm:pt>
    <dgm:pt modelId="{71779EDF-6C72-4238-B697-7A56EEE39C5A}">
      <dgm:prSet/>
      <dgm:spPr/>
      <dgm:t>
        <a:bodyPr/>
        <a:lstStyle/>
        <a:p>
          <a:r>
            <a:rPr lang="en-US" dirty="0"/>
            <a:t>I know when should I refill my skincare</a:t>
          </a:r>
        </a:p>
      </dgm:t>
    </dgm:pt>
    <dgm:pt modelId="{FA9D349A-987C-4230-A627-DA81081991F5}" type="parTrans" cxnId="{6820BA61-B078-41AD-87A6-90F120766774}">
      <dgm:prSet/>
      <dgm:spPr/>
      <dgm:t>
        <a:bodyPr/>
        <a:lstStyle/>
        <a:p>
          <a:endParaRPr lang="en-US"/>
        </a:p>
      </dgm:t>
    </dgm:pt>
    <dgm:pt modelId="{F9E0A8BA-F527-4028-9E94-A957DF24A2FA}" type="sibTrans" cxnId="{6820BA61-B078-41AD-87A6-90F120766774}">
      <dgm:prSet/>
      <dgm:spPr/>
      <dgm:t>
        <a:bodyPr/>
        <a:lstStyle/>
        <a:p>
          <a:endParaRPr lang="en-US"/>
        </a:p>
      </dgm:t>
    </dgm:pt>
    <dgm:pt modelId="{1D413BA3-5DEC-4516-9643-30845B6A8EA1}" type="pres">
      <dgm:prSet presAssocID="{23D739FB-7D09-4479-89F1-C6CACF9B1E32}" presName="Name0" presStyleCnt="0">
        <dgm:presLayoutVars>
          <dgm:chMax val="7"/>
          <dgm:chPref val="7"/>
          <dgm:dir/>
        </dgm:presLayoutVars>
      </dgm:prSet>
      <dgm:spPr/>
    </dgm:pt>
    <dgm:pt modelId="{A925BB39-9925-4606-8E04-D67F05805306}" type="pres">
      <dgm:prSet presAssocID="{23D739FB-7D09-4479-89F1-C6CACF9B1E32}" presName="Name1" presStyleCnt="0"/>
      <dgm:spPr/>
    </dgm:pt>
    <dgm:pt modelId="{3BA42380-6DB2-4AD3-B41F-FF7675BA3F79}" type="pres">
      <dgm:prSet presAssocID="{23D739FB-7D09-4479-89F1-C6CACF9B1E32}" presName="cycle" presStyleCnt="0"/>
      <dgm:spPr/>
    </dgm:pt>
    <dgm:pt modelId="{C28624D4-B920-489C-9D3B-41D82CD41B8D}" type="pres">
      <dgm:prSet presAssocID="{23D739FB-7D09-4479-89F1-C6CACF9B1E32}" presName="srcNode" presStyleLbl="node1" presStyleIdx="0" presStyleCnt="4"/>
      <dgm:spPr/>
    </dgm:pt>
    <dgm:pt modelId="{728077F1-4446-4BBA-8BFD-9EDC4D390D65}" type="pres">
      <dgm:prSet presAssocID="{23D739FB-7D09-4479-89F1-C6CACF9B1E32}" presName="conn" presStyleLbl="parChTrans1D2" presStyleIdx="0" presStyleCnt="1"/>
      <dgm:spPr/>
    </dgm:pt>
    <dgm:pt modelId="{75113A84-D575-4215-8145-375EED67CBBD}" type="pres">
      <dgm:prSet presAssocID="{23D739FB-7D09-4479-89F1-C6CACF9B1E32}" presName="extraNode" presStyleLbl="node1" presStyleIdx="0" presStyleCnt="4"/>
      <dgm:spPr/>
    </dgm:pt>
    <dgm:pt modelId="{40D8E643-5E9E-4BF7-9F76-DBA4BF2A1AE8}" type="pres">
      <dgm:prSet presAssocID="{23D739FB-7D09-4479-89F1-C6CACF9B1E32}" presName="dstNode" presStyleLbl="node1" presStyleIdx="0" presStyleCnt="4"/>
      <dgm:spPr/>
    </dgm:pt>
    <dgm:pt modelId="{93A4BEDF-F9F1-4FA3-8843-9492DE0CB9B8}" type="pres">
      <dgm:prSet presAssocID="{DD3180F5-046A-4F09-AE8B-525C9B554CDE}" presName="text_1" presStyleLbl="node1" presStyleIdx="0" presStyleCnt="4">
        <dgm:presLayoutVars>
          <dgm:bulletEnabled val="1"/>
        </dgm:presLayoutVars>
      </dgm:prSet>
      <dgm:spPr/>
    </dgm:pt>
    <dgm:pt modelId="{29B434A6-F6BC-4BB1-9343-A71AEA3F5AE0}" type="pres">
      <dgm:prSet presAssocID="{DD3180F5-046A-4F09-AE8B-525C9B554CDE}" presName="accent_1" presStyleCnt="0"/>
      <dgm:spPr/>
    </dgm:pt>
    <dgm:pt modelId="{D0FF8FF8-9825-46ED-9B16-4A829002336F}" type="pres">
      <dgm:prSet presAssocID="{DD3180F5-046A-4F09-AE8B-525C9B554CDE}" presName="accentRepeatNode" presStyleLbl="solidFgAcc1" presStyleIdx="0" presStyleCnt="4"/>
      <dgm:spPr/>
    </dgm:pt>
    <dgm:pt modelId="{E98AD4C4-2E52-409C-88A3-1A08E5F6C5B7}" type="pres">
      <dgm:prSet presAssocID="{CA30B0A2-1708-429D-B1B6-C3A5CE4FB835}" presName="text_2" presStyleLbl="node1" presStyleIdx="1" presStyleCnt="4">
        <dgm:presLayoutVars>
          <dgm:bulletEnabled val="1"/>
        </dgm:presLayoutVars>
      </dgm:prSet>
      <dgm:spPr/>
    </dgm:pt>
    <dgm:pt modelId="{58671900-F343-44BE-B210-D89F25B01626}" type="pres">
      <dgm:prSet presAssocID="{CA30B0A2-1708-429D-B1B6-C3A5CE4FB835}" presName="accent_2" presStyleCnt="0"/>
      <dgm:spPr/>
    </dgm:pt>
    <dgm:pt modelId="{8A37F4AB-A795-4A20-A73B-B786CEE0DBDC}" type="pres">
      <dgm:prSet presAssocID="{CA30B0A2-1708-429D-B1B6-C3A5CE4FB835}" presName="accentRepeatNode" presStyleLbl="solidFgAcc1" presStyleIdx="1" presStyleCnt="4"/>
      <dgm:spPr/>
    </dgm:pt>
    <dgm:pt modelId="{66F493B2-5966-49FD-9C85-52EFD92D9D69}" type="pres">
      <dgm:prSet presAssocID="{CD086300-97ED-4B8A-A6BA-EBB8D78784BD}" presName="text_3" presStyleLbl="node1" presStyleIdx="2" presStyleCnt="4">
        <dgm:presLayoutVars>
          <dgm:bulletEnabled val="1"/>
        </dgm:presLayoutVars>
      </dgm:prSet>
      <dgm:spPr/>
    </dgm:pt>
    <dgm:pt modelId="{92A8A385-15AC-4B9B-8587-C5E9ED33876E}" type="pres">
      <dgm:prSet presAssocID="{CD086300-97ED-4B8A-A6BA-EBB8D78784BD}" presName="accent_3" presStyleCnt="0"/>
      <dgm:spPr/>
    </dgm:pt>
    <dgm:pt modelId="{AF781672-4523-4AEE-8F2A-432FE5457EE1}" type="pres">
      <dgm:prSet presAssocID="{CD086300-97ED-4B8A-A6BA-EBB8D78784BD}" presName="accentRepeatNode" presStyleLbl="solidFgAcc1" presStyleIdx="2" presStyleCnt="4"/>
      <dgm:spPr/>
    </dgm:pt>
    <dgm:pt modelId="{AE9D06C4-2B47-46A9-91C8-A0FD87A74FF8}" type="pres">
      <dgm:prSet presAssocID="{71779EDF-6C72-4238-B697-7A56EEE39C5A}" presName="text_4" presStyleLbl="node1" presStyleIdx="3" presStyleCnt="4">
        <dgm:presLayoutVars>
          <dgm:bulletEnabled val="1"/>
        </dgm:presLayoutVars>
      </dgm:prSet>
      <dgm:spPr/>
    </dgm:pt>
    <dgm:pt modelId="{BE1F783F-3F1D-47B9-B786-2DA2D0979E68}" type="pres">
      <dgm:prSet presAssocID="{71779EDF-6C72-4238-B697-7A56EEE39C5A}" presName="accent_4" presStyleCnt="0"/>
      <dgm:spPr/>
    </dgm:pt>
    <dgm:pt modelId="{8581DAD8-CA9D-48BF-9353-E2A60F4D06B8}" type="pres">
      <dgm:prSet presAssocID="{71779EDF-6C72-4238-B697-7A56EEE39C5A}" presName="accentRepeatNode" presStyleLbl="solidFgAcc1" presStyleIdx="3" presStyleCnt="4"/>
      <dgm:spPr/>
    </dgm:pt>
  </dgm:ptLst>
  <dgm:cxnLst>
    <dgm:cxn modelId="{6C905D21-747B-4F88-872C-B20C7DE1BCF9}" srcId="{23D739FB-7D09-4479-89F1-C6CACF9B1E32}" destId="{CD086300-97ED-4B8A-A6BA-EBB8D78784BD}" srcOrd="2" destOrd="0" parTransId="{CEF26F2E-25DF-4E91-AD50-ED438C189087}" sibTransId="{EF94E0DD-4F2A-45FC-B4A0-B69CE1600EDA}"/>
    <dgm:cxn modelId="{D3D5DE2D-6FAC-4BF6-8CDA-DF866AE74CD0}" srcId="{23D739FB-7D09-4479-89F1-C6CACF9B1E32}" destId="{CA30B0A2-1708-429D-B1B6-C3A5CE4FB835}" srcOrd="1" destOrd="0" parTransId="{A4AC9B19-D5DD-4B9A-8E07-22E8341DE30A}" sibTransId="{2335DAE8-FE6D-485F-AA00-F426A8D09A3C}"/>
    <dgm:cxn modelId="{92A9663F-32CC-40E0-8ADC-18DB67AFB884}" type="presOf" srcId="{090596D7-962A-4B6F-955C-BBE0C355FE1E}" destId="{728077F1-4446-4BBA-8BFD-9EDC4D390D65}" srcOrd="0" destOrd="0" presId="urn:microsoft.com/office/officeart/2008/layout/VerticalCurvedList"/>
    <dgm:cxn modelId="{30883540-6432-44CF-B76F-43098E84CC58}" type="presOf" srcId="{71779EDF-6C72-4238-B697-7A56EEE39C5A}" destId="{AE9D06C4-2B47-46A9-91C8-A0FD87A74FF8}" srcOrd="0" destOrd="0" presId="urn:microsoft.com/office/officeart/2008/layout/VerticalCurvedList"/>
    <dgm:cxn modelId="{6820BA61-B078-41AD-87A6-90F120766774}" srcId="{23D739FB-7D09-4479-89F1-C6CACF9B1E32}" destId="{71779EDF-6C72-4238-B697-7A56EEE39C5A}" srcOrd="3" destOrd="0" parTransId="{FA9D349A-987C-4230-A627-DA81081991F5}" sibTransId="{F9E0A8BA-F527-4028-9E94-A957DF24A2FA}"/>
    <dgm:cxn modelId="{F0486D73-525B-4095-937E-3D82098B5B89}" type="presOf" srcId="{CA30B0A2-1708-429D-B1B6-C3A5CE4FB835}" destId="{E98AD4C4-2E52-409C-88A3-1A08E5F6C5B7}" srcOrd="0" destOrd="0" presId="urn:microsoft.com/office/officeart/2008/layout/VerticalCurvedList"/>
    <dgm:cxn modelId="{E2306C55-9488-4D92-BF9D-38B76AA2279A}" type="presOf" srcId="{DD3180F5-046A-4F09-AE8B-525C9B554CDE}" destId="{93A4BEDF-F9F1-4FA3-8843-9492DE0CB9B8}" srcOrd="0" destOrd="0" presId="urn:microsoft.com/office/officeart/2008/layout/VerticalCurvedList"/>
    <dgm:cxn modelId="{7D2B7B5A-CA89-4062-A475-6A0F55E60A42}" type="presOf" srcId="{CD086300-97ED-4B8A-A6BA-EBB8D78784BD}" destId="{66F493B2-5966-49FD-9C85-52EFD92D9D69}" srcOrd="0" destOrd="0" presId="urn:microsoft.com/office/officeart/2008/layout/VerticalCurvedList"/>
    <dgm:cxn modelId="{A16BECAC-91F3-4841-942A-D68CA774374C}" type="presOf" srcId="{23D739FB-7D09-4479-89F1-C6CACF9B1E32}" destId="{1D413BA3-5DEC-4516-9643-30845B6A8EA1}" srcOrd="0" destOrd="0" presId="urn:microsoft.com/office/officeart/2008/layout/VerticalCurvedList"/>
    <dgm:cxn modelId="{4D5D30B0-CB1F-4C41-8E76-D17F8DE49B67}" srcId="{23D739FB-7D09-4479-89F1-C6CACF9B1E32}" destId="{DD3180F5-046A-4F09-AE8B-525C9B554CDE}" srcOrd="0" destOrd="0" parTransId="{CE07DCC0-C5AA-46F5-A72F-1EE232019352}" sibTransId="{090596D7-962A-4B6F-955C-BBE0C355FE1E}"/>
    <dgm:cxn modelId="{B412F525-2F92-4502-96DC-9ED13AF6BB56}" type="presParOf" srcId="{1D413BA3-5DEC-4516-9643-30845B6A8EA1}" destId="{A925BB39-9925-4606-8E04-D67F05805306}" srcOrd="0" destOrd="0" presId="urn:microsoft.com/office/officeart/2008/layout/VerticalCurvedList"/>
    <dgm:cxn modelId="{E08B94ED-0363-4C9C-876E-CECE550E3838}" type="presParOf" srcId="{A925BB39-9925-4606-8E04-D67F05805306}" destId="{3BA42380-6DB2-4AD3-B41F-FF7675BA3F79}" srcOrd="0" destOrd="0" presId="urn:microsoft.com/office/officeart/2008/layout/VerticalCurvedList"/>
    <dgm:cxn modelId="{C7EF4DAA-1B8C-44C8-891B-DE176A9EFF59}" type="presParOf" srcId="{3BA42380-6DB2-4AD3-B41F-FF7675BA3F79}" destId="{C28624D4-B920-489C-9D3B-41D82CD41B8D}" srcOrd="0" destOrd="0" presId="urn:microsoft.com/office/officeart/2008/layout/VerticalCurvedList"/>
    <dgm:cxn modelId="{5FFE7EE9-AED7-40C4-B954-F6BDB60CAC96}" type="presParOf" srcId="{3BA42380-6DB2-4AD3-B41F-FF7675BA3F79}" destId="{728077F1-4446-4BBA-8BFD-9EDC4D390D65}" srcOrd="1" destOrd="0" presId="urn:microsoft.com/office/officeart/2008/layout/VerticalCurvedList"/>
    <dgm:cxn modelId="{D13B0C0C-AAD8-4142-A2E0-C8341C34199C}" type="presParOf" srcId="{3BA42380-6DB2-4AD3-B41F-FF7675BA3F79}" destId="{75113A84-D575-4215-8145-375EED67CBBD}" srcOrd="2" destOrd="0" presId="urn:microsoft.com/office/officeart/2008/layout/VerticalCurvedList"/>
    <dgm:cxn modelId="{6ED94542-0996-40A6-ADD1-5DE4E5A0FFED}" type="presParOf" srcId="{3BA42380-6DB2-4AD3-B41F-FF7675BA3F79}" destId="{40D8E643-5E9E-4BF7-9F76-DBA4BF2A1AE8}" srcOrd="3" destOrd="0" presId="urn:microsoft.com/office/officeart/2008/layout/VerticalCurvedList"/>
    <dgm:cxn modelId="{2EC42F6A-E751-4FD9-B41A-404B4B3AB1DA}" type="presParOf" srcId="{A925BB39-9925-4606-8E04-D67F05805306}" destId="{93A4BEDF-F9F1-4FA3-8843-9492DE0CB9B8}" srcOrd="1" destOrd="0" presId="urn:microsoft.com/office/officeart/2008/layout/VerticalCurvedList"/>
    <dgm:cxn modelId="{7B1CAA8D-0F3B-48F3-AC3F-9844FFD1448A}" type="presParOf" srcId="{A925BB39-9925-4606-8E04-D67F05805306}" destId="{29B434A6-F6BC-4BB1-9343-A71AEA3F5AE0}" srcOrd="2" destOrd="0" presId="urn:microsoft.com/office/officeart/2008/layout/VerticalCurvedList"/>
    <dgm:cxn modelId="{68DC5EC7-E8EF-4F0D-A219-7FD695FF8727}" type="presParOf" srcId="{29B434A6-F6BC-4BB1-9343-A71AEA3F5AE0}" destId="{D0FF8FF8-9825-46ED-9B16-4A829002336F}" srcOrd="0" destOrd="0" presId="urn:microsoft.com/office/officeart/2008/layout/VerticalCurvedList"/>
    <dgm:cxn modelId="{666190BF-44F2-4E58-A921-8EE3F8353FC3}" type="presParOf" srcId="{A925BB39-9925-4606-8E04-D67F05805306}" destId="{E98AD4C4-2E52-409C-88A3-1A08E5F6C5B7}" srcOrd="3" destOrd="0" presId="urn:microsoft.com/office/officeart/2008/layout/VerticalCurvedList"/>
    <dgm:cxn modelId="{AEDA9910-8439-4C19-B76A-E81B1E4EF788}" type="presParOf" srcId="{A925BB39-9925-4606-8E04-D67F05805306}" destId="{58671900-F343-44BE-B210-D89F25B01626}" srcOrd="4" destOrd="0" presId="urn:microsoft.com/office/officeart/2008/layout/VerticalCurvedList"/>
    <dgm:cxn modelId="{FF4C1610-073F-4278-B991-BAE45F98A389}" type="presParOf" srcId="{58671900-F343-44BE-B210-D89F25B01626}" destId="{8A37F4AB-A795-4A20-A73B-B786CEE0DBDC}" srcOrd="0" destOrd="0" presId="urn:microsoft.com/office/officeart/2008/layout/VerticalCurvedList"/>
    <dgm:cxn modelId="{9DA3D5A9-5457-45C8-8BBF-9C0D69D164BE}" type="presParOf" srcId="{A925BB39-9925-4606-8E04-D67F05805306}" destId="{66F493B2-5966-49FD-9C85-52EFD92D9D69}" srcOrd="5" destOrd="0" presId="urn:microsoft.com/office/officeart/2008/layout/VerticalCurvedList"/>
    <dgm:cxn modelId="{99348E8C-170D-4241-B54E-B684CB39D5AD}" type="presParOf" srcId="{A925BB39-9925-4606-8E04-D67F05805306}" destId="{92A8A385-15AC-4B9B-8587-C5E9ED33876E}" srcOrd="6" destOrd="0" presId="urn:microsoft.com/office/officeart/2008/layout/VerticalCurvedList"/>
    <dgm:cxn modelId="{DD11A973-ECDA-46B3-A774-46BB561B64F8}" type="presParOf" srcId="{92A8A385-15AC-4B9B-8587-C5E9ED33876E}" destId="{AF781672-4523-4AEE-8F2A-432FE5457EE1}" srcOrd="0" destOrd="0" presId="urn:microsoft.com/office/officeart/2008/layout/VerticalCurvedList"/>
    <dgm:cxn modelId="{4A168994-D4FF-4C9F-81F0-1AFFBC55E010}" type="presParOf" srcId="{A925BB39-9925-4606-8E04-D67F05805306}" destId="{AE9D06C4-2B47-46A9-91C8-A0FD87A74FF8}" srcOrd="7" destOrd="0" presId="urn:microsoft.com/office/officeart/2008/layout/VerticalCurvedList"/>
    <dgm:cxn modelId="{9B828E45-95BA-4573-863F-7754105D3236}" type="presParOf" srcId="{A925BB39-9925-4606-8E04-D67F05805306}" destId="{BE1F783F-3F1D-47B9-B786-2DA2D0979E68}" srcOrd="8" destOrd="0" presId="urn:microsoft.com/office/officeart/2008/layout/VerticalCurvedList"/>
    <dgm:cxn modelId="{A306172C-7261-408D-B1DD-0E5C2FEF84D8}" type="presParOf" srcId="{BE1F783F-3F1D-47B9-B786-2DA2D0979E68}" destId="{8581DAD8-CA9D-48BF-9353-E2A60F4D06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E3B07-10E9-41D4-8DE8-C54C72CE3D50}">
      <dsp:nvSpPr>
        <dsp:cNvPr id="0" name=""/>
        <dsp:cNvSpPr/>
      </dsp:nvSpPr>
      <dsp:spPr>
        <a:xfrm>
          <a:off x="0" y="0"/>
          <a:ext cx="3520995" cy="220062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4E2D-EDDC-4D17-B24F-C37D8423669E}">
      <dsp:nvSpPr>
        <dsp:cNvPr id="0" name=""/>
        <dsp:cNvSpPr/>
      </dsp:nvSpPr>
      <dsp:spPr>
        <a:xfrm>
          <a:off x="448698" y="1518869"/>
          <a:ext cx="91545" cy="9154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0A09C-4118-49CD-B5A3-6A5D9CEE3F96}">
      <dsp:nvSpPr>
        <dsp:cNvPr id="0" name=""/>
        <dsp:cNvSpPr/>
      </dsp:nvSpPr>
      <dsp:spPr>
        <a:xfrm>
          <a:off x="494471" y="1564642"/>
          <a:ext cx="820391" cy="635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08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$313 per month</a:t>
          </a:r>
        </a:p>
      </dsp:txBody>
      <dsp:txXfrm>
        <a:off x="494471" y="1564642"/>
        <a:ext cx="820391" cy="635979"/>
      </dsp:txXfrm>
    </dsp:sp>
    <dsp:sp modelId="{115E96F9-224E-4431-B3D0-EFF302C1FD04}">
      <dsp:nvSpPr>
        <dsp:cNvPr id="0" name=""/>
        <dsp:cNvSpPr/>
      </dsp:nvSpPr>
      <dsp:spPr>
        <a:xfrm>
          <a:off x="1256767" y="920740"/>
          <a:ext cx="165486" cy="165486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4B8C9-6613-4DD0-8DE3-A4C2FA2E9046}">
      <dsp:nvSpPr>
        <dsp:cNvPr id="0" name=""/>
        <dsp:cNvSpPr/>
      </dsp:nvSpPr>
      <dsp:spPr>
        <a:xfrm>
          <a:off x="1339510" y="1003483"/>
          <a:ext cx="845038" cy="1197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88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$3756 per year</a:t>
          </a:r>
        </a:p>
      </dsp:txBody>
      <dsp:txXfrm>
        <a:off x="1339510" y="1003483"/>
        <a:ext cx="845038" cy="1197138"/>
      </dsp:txXfrm>
    </dsp:sp>
    <dsp:sp modelId="{255FA398-43D1-4D9F-9931-B9FADCFCC6F7}">
      <dsp:nvSpPr>
        <dsp:cNvPr id="0" name=""/>
        <dsp:cNvSpPr/>
      </dsp:nvSpPr>
      <dsp:spPr>
        <a:xfrm>
          <a:off x="2228561" y="556757"/>
          <a:ext cx="228864" cy="228864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05B79-72AE-41E9-8F52-9179C740C196}">
      <dsp:nvSpPr>
        <dsp:cNvPr id="0" name=""/>
        <dsp:cNvSpPr/>
      </dsp:nvSpPr>
      <dsp:spPr>
        <a:xfrm>
          <a:off x="2342994" y="671189"/>
          <a:ext cx="845038" cy="152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1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$225,360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lifetime</a:t>
          </a:r>
        </a:p>
      </dsp:txBody>
      <dsp:txXfrm>
        <a:off x="2342994" y="671189"/>
        <a:ext cx="845038" cy="15294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A0313-7E8F-4B08-96C7-D0F373AF3633}">
      <dsp:nvSpPr>
        <dsp:cNvPr id="0" name=""/>
        <dsp:cNvSpPr/>
      </dsp:nvSpPr>
      <dsp:spPr>
        <a:xfrm>
          <a:off x="-4433245" y="-679917"/>
          <a:ext cx="5281451" cy="5281451"/>
        </a:xfrm>
        <a:prstGeom prst="blockArc">
          <a:avLst>
            <a:gd name="adj1" fmla="val 18900000"/>
            <a:gd name="adj2" fmla="val 2700000"/>
            <a:gd name="adj3" fmla="val 40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87F89-83FC-45EC-ACDB-473BEB358AE5}">
      <dsp:nvSpPr>
        <dsp:cNvPr id="0" name=""/>
        <dsp:cNvSpPr/>
      </dsp:nvSpPr>
      <dsp:spPr>
        <a:xfrm>
          <a:off x="444323" y="301493"/>
          <a:ext cx="3694304" cy="6033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87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Deals usually happen in weekdays!</a:t>
          </a:r>
        </a:p>
      </dsp:txBody>
      <dsp:txXfrm>
        <a:off x="444323" y="301493"/>
        <a:ext cx="3694304" cy="603301"/>
      </dsp:txXfrm>
    </dsp:sp>
    <dsp:sp modelId="{60169C1F-F071-4BCE-9131-6CB06DCCAB96}">
      <dsp:nvSpPr>
        <dsp:cNvPr id="0" name=""/>
        <dsp:cNvSpPr/>
      </dsp:nvSpPr>
      <dsp:spPr>
        <a:xfrm>
          <a:off x="67259" y="226081"/>
          <a:ext cx="754126" cy="754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02909-06C8-49D1-9FE1-93C4BF42C3FC}">
      <dsp:nvSpPr>
        <dsp:cNvPr id="0" name=""/>
        <dsp:cNvSpPr/>
      </dsp:nvSpPr>
      <dsp:spPr>
        <a:xfrm>
          <a:off x="790209" y="1206602"/>
          <a:ext cx="3348417" cy="603301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87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Memorial Day has better deal  than Christmas</a:t>
          </a:r>
        </a:p>
      </dsp:txBody>
      <dsp:txXfrm>
        <a:off x="790209" y="1206602"/>
        <a:ext cx="3348417" cy="603301"/>
      </dsp:txXfrm>
    </dsp:sp>
    <dsp:sp modelId="{131E42C2-07B2-4434-9071-F477943A2C56}">
      <dsp:nvSpPr>
        <dsp:cNvPr id="0" name=""/>
        <dsp:cNvSpPr/>
      </dsp:nvSpPr>
      <dsp:spPr>
        <a:xfrm>
          <a:off x="413146" y="1131190"/>
          <a:ext cx="754126" cy="754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5BF3E-DFDD-4FB3-9C3A-A5ED0417C248}">
      <dsp:nvSpPr>
        <dsp:cNvPr id="0" name=""/>
        <dsp:cNvSpPr/>
      </dsp:nvSpPr>
      <dsp:spPr>
        <a:xfrm>
          <a:off x="790209" y="2111711"/>
          <a:ext cx="3348417" cy="603301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87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Giving 15% OFF is not good enough compared with GWP</a:t>
          </a:r>
        </a:p>
      </dsp:txBody>
      <dsp:txXfrm>
        <a:off x="790209" y="2111711"/>
        <a:ext cx="3348417" cy="603301"/>
      </dsp:txXfrm>
    </dsp:sp>
    <dsp:sp modelId="{B1701C75-9CC6-4A69-8A30-BF1D3CC9D94A}">
      <dsp:nvSpPr>
        <dsp:cNvPr id="0" name=""/>
        <dsp:cNvSpPr/>
      </dsp:nvSpPr>
      <dsp:spPr>
        <a:xfrm>
          <a:off x="413146" y="2036299"/>
          <a:ext cx="754126" cy="754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0C23B-267C-425F-B8B9-6179029D533F}">
      <dsp:nvSpPr>
        <dsp:cNvPr id="0" name=""/>
        <dsp:cNvSpPr/>
      </dsp:nvSpPr>
      <dsp:spPr>
        <a:xfrm>
          <a:off x="444323" y="3016820"/>
          <a:ext cx="3694304" cy="60330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87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Deals are coming more frequently these years</a:t>
          </a:r>
        </a:p>
      </dsp:txBody>
      <dsp:txXfrm>
        <a:off x="444323" y="3016820"/>
        <a:ext cx="3694304" cy="603301"/>
      </dsp:txXfrm>
    </dsp:sp>
    <dsp:sp modelId="{F826C6F7-01B1-462C-B283-9E7E0B584D54}">
      <dsp:nvSpPr>
        <dsp:cNvPr id="0" name=""/>
        <dsp:cNvSpPr/>
      </dsp:nvSpPr>
      <dsp:spPr>
        <a:xfrm>
          <a:off x="67259" y="2941408"/>
          <a:ext cx="754126" cy="754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239811" y="531"/>
          <a:ext cx="2251546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Source</a:t>
          </a:r>
        </a:p>
      </dsp:txBody>
      <dsp:txXfrm>
        <a:off x="258013" y="18733"/>
        <a:ext cx="2215142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239811" y="932733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</a:t>
          </a:r>
        </a:p>
      </dsp:txBody>
      <dsp:txXfrm>
        <a:off x="258013" y="950935"/>
        <a:ext cx="2215142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1593042"/>
        <a:ext cx="167796" cy="163135"/>
      </dsp:txXfrm>
    </dsp:sp>
    <dsp:sp modelId="{076F7939-4978-4560-A9C2-5B786C95F4BF}">
      <dsp:nvSpPr>
        <dsp:cNvPr id="0" name=""/>
        <dsp:cNvSpPr/>
      </dsp:nvSpPr>
      <dsp:spPr>
        <a:xfrm>
          <a:off x="239811" y="1864935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</a:t>
          </a:r>
          <a:r>
            <a:rPr lang="en-US" sz="1800" kern="1200" dirty="0"/>
            <a:t>Engineering</a:t>
          </a:r>
        </a:p>
      </dsp:txBody>
      <dsp:txXfrm>
        <a:off x="258013" y="1883137"/>
        <a:ext cx="2215142" cy="585063"/>
      </dsp:txXfrm>
    </dsp:sp>
    <dsp:sp modelId="{AC6DEC71-D0EC-496C-A04D-23C106408355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239811" y="2797136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Modeling</a:t>
          </a:r>
        </a:p>
      </dsp:txBody>
      <dsp:txXfrm>
        <a:off x="258013" y="2815338"/>
        <a:ext cx="2215142" cy="585063"/>
      </dsp:txXfrm>
    </dsp:sp>
    <dsp:sp modelId="{5FD17C4A-7972-4F2D-BAD5-528C43768F23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3457446"/>
        <a:ext cx="167796" cy="163135"/>
      </dsp:txXfrm>
    </dsp:sp>
    <dsp:sp modelId="{1C1936B9-81DC-4DB1-B665-0C39EA78C5A6}">
      <dsp:nvSpPr>
        <dsp:cNvPr id="0" name=""/>
        <dsp:cNvSpPr/>
      </dsp:nvSpPr>
      <dsp:spPr>
        <a:xfrm>
          <a:off x="239811" y="3729338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Deliverables</a:t>
          </a:r>
        </a:p>
      </dsp:txBody>
      <dsp:txXfrm>
        <a:off x="258013" y="3747540"/>
        <a:ext cx="2215142" cy="585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239811" y="531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Source</a:t>
          </a:r>
        </a:p>
      </dsp:txBody>
      <dsp:txXfrm>
        <a:off x="258013" y="18733"/>
        <a:ext cx="2215142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239811" y="932733"/>
          <a:ext cx="2251546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</a:t>
          </a:r>
        </a:p>
      </dsp:txBody>
      <dsp:txXfrm>
        <a:off x="258013" y="950935"/>
        <a:ext cx="2215142" cy="585063"/>
      </dsp:txXfrm>
    </dsp:sp>
    <dsp:sp modelId="{94F7A3BE-5E75-411D-9856-602852EA240F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1593042"/>
        <a:ext cx="167796" cy="163135"/>
      </dsp:txXfrm>
    </dsp:sp>
    <dsp:sp modelId="{83B9EE6E-8E8A-4E49-9514-36548C47B1AC}">
      <dsp:nvSpPr>
        <dsp:cNvPr id="0" name=""/>
        <dsp:cNvSpPr/>
      </dsp:nvSpPr>
      <dsp:spPr>
        <a:xfrm>
          <a:off x="239811" y="1864935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Engineering</a:t>
          </a:r>
        </a:p>
      </dsp:txBody>
      <dsp:txXfrm>
        <a:off x="258013" y="1883137"/>
        <a:ext cx="2215142" cy="585063"/>
      </dsp:txXfrm>
    </dsp:sp>
    <dsp:sp modelId="{B8FA8EBA-3D11-4236-B101-6982828890CF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2525244"/>
        <a:ext cx="167796" cy="163135"/>
      </dsp:txXfrm>
    </dsp:sp>
    <dsp:sp modelId="{81485114-C703-4942-BEC8-0B5C8907BF1F}">
      <dsp:nvSpPr>
        <dsp:cNvPr id="0" name=""/>
        <dsp:cNvSpPr/>
      </dsp:nvSpPr>
      <dsp:spPr>
        <a:xfrm>
          <a:off x="239811" y="2797136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Modeling</a:t>
          </a:r>
        </a:p>
      </dsp:txBody>
      <dsp:txXfrm>
        <a:off x="258013" y="2815338"/>
        <a:ext cx="2215142" cy="585063"/>
      </dsp:txXfrm>
    </dsp:sp>
    <dsp:sp modelId="{D2F9256D-6BB7-4508-87A2-4DDA1A0D42E9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3457446"/>
        <a:ext cx="167796" cy="163135"/>
      </dsp:txXfrm>
    </dsp:sp>
    <dsp:sp modelId="{E515014F-5F22-4452-BFD2-454ED0F9F3A0}">
      <dsp:nvSpPr>
        <dsp:cNvPr id="0" name=""/>
        <dsp:cNvSpPr/>
      </dsp:nvSpPr>
      <dsp:spPr>
        <a:xfrm>
          <a:off x="239811" y="3729338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Deliverables</a:t>
          </a:r>
        </a:p>
      </dsp:txBody>
      <dsp:txXfrm>
        <a:off x="258013" y="3747540"/>
        <a:ext cx="2215142" cy="5850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239811" y="531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Source</a:t>
          </a:r>
        </a:p>
      </dsp:txBody>
      <dsp:txXfrm>
        <a:off x="258013" y="18733"/>
        <a:ext cx="2215142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239811" y="932733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</a:t>
          </a:r>
        </a:p>
      </dsp:txBody>
      <dsp:txXfrm>
        <a:off x="258013" y="950935"/>
        <a:ext cx="2215142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1593042"/>
        <a:ext cx="167796" cy="163135"/>
      </dsp:txXfrm>
    </dsp:sp>
    <dsp:sp modelId="{F0B7857C-B7FE-4E11-804A-D4F0D8A3DE63}">
      <dsp:nvSpPr>
        <dsp:cNvPr id="0" name=""/>
        <dsp:cNvSpPr/>
      </dsp:nvSpPr>
      <dsp:spPr>
        <a:xfrm>
          <a:off x="239811" y="1864935"/>
          <a:ext cx="2251546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Engineering</a:t>
          </a:r>
        </a:p>
      </dsp:txBody>
      <dsp:txXfrm>
        <a:off x="258013" y="1883137"/>
        <a:ext cx="2215142" cy="585063"/>
      </dsp:txXfrm>
    </dsp:sp>
    <dsp:sp modelId="{3DEC602A-4815-458E-AC77-4EE6F061489E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239811" y="2797136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Modeling</a:t>
          </a:r>
        </a:p>
      </dsp:txBody>
      <dsp:txXfrm>
        <a:off x="258013" y="2815338"/>
        <a:ext cx="2215142" cy="585063"/>
      </dsp:txXfrm>
    </dsp:sp>
    <dsp:sp modelId="{35128B0F-BAE6-421A-B06F-170C850B49DE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3457446"/>
        <a:ext cx="167796" cy="163135"/>
      </dsp:txXfrm>
    </dsp:sp>
    <dsp:sp modelId="{D243F129-93F7-4332-BE51-A31698EEDF31}">
      <dsp:nvSpPr>
        <dsp:cNvPr id="0" name=""/>
        <dsp:cNvSpPr/>
      </dsp:nvSpPr>
      <dsp:spPr>
        <a:xfrm>
          <a:off x="239811" y="3729338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Deliverables</a:t>
          </a:r>
          <a:endParaRPr lang="en-US" sz="1800" kern="1200" dirty="0"/>
        </a:p>
      </dsp:txBody>
      <dsp:txXfrm>
        <a:off x="258013" y="3747540"/>
        <a:ext cx="2215142" cy="5850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0B312-4490-4285-A693-1D4C427E39C7}">
      <dsp:nvSpPr>
        <dsp:cNvPr id="0" name=""/>
        <dsp:cNvSpPr/>
      </dsp:nvSpPr>
      <dsp:spPr>
        <a:xfrm>
          <a:off x="2786" y="477867"/>
          <a:ext cx="2716410" cy="10672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Calendar Features</a:t>
          </a:r>
        </a:p>
      </dsp:txBody>
      <dsp:txXfrm>
        <a:off x="2786" y="477867"/>
        <a:ext cx="2716410" cy="1067253"/>
      </dsp:txXfrm>
    </dsp:sp>
    <dsp:sp modelId="{6934B502-BAF8-4D2A-A099-E279F83CC4EE}">
      <dsp:nvSpPr>
        <dsp:cNvPr id="0" name=""/>
        <dsp:cNvSpPr/>
      </dsp:nvSpPr>
      <dsp:spPr>
        <a:xfrm>
          <a:off x="2786" y="1545121"/>
          <a:ext cx="2716410" cy="140818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Year, month, day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Weekend or not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week from holiday or not</a:t>
          </a:r>
        </a:p>
      </dsp:txBody>
      <dsp:txXfrm>
        <a:off x="2786" y="1545121"/>
        <a:ext cx="2716410" cy="1408184"/>
      </dsp:txXfrm>
    </dsp:sp>
    <dsp:sp modelId="{78ED8B31-B867-4416-BA14-72895DBB6FD8}">
      <dsp:nvSpPr>
        <dsp:cNvPr id="0" name=""/>
        <dsp:cNvSpPr/>
      </dsp:nvSpPr>
      <dsp:spPr>
        <a:xfrm>
          <a:off x="3099493" y="477867"/>
          <a:ext cx="2716410" cy="10672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700" kern="1200" dirty="0"/>
            <a:t>Lag Features</a:t>
          </a:r>
        </a:p>
      </dsp:txBody>
      <dsp:txXfrm>
        <a:off x="3099493" y="477867"/>
        <a:ext cx="2716410" cy="1067253"/>
      </dsp:txXfrm>
    </dsp:sp>
    <dsp:sp modelId="{AEF4C799-7617-4E5F-81BC-8913E718A99B}">
      <dsp:nvSpPr>
        <dsp:cNvPr id="0" name=""/>
        <dsp:cNvSpPr/>
      </dsp:nvSpPr>
      <dsp:spPr>
        <a:xfrm>
          <a:off x="3099493" y="1545121"/>
          <a:ext cx="2716410" cy="140818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Discount past 1 month/2 month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GWP 1 month/2 month</a:t>
          </a:r>
        </a:p>
      </dsp:txBody>
      <dsp:txXfrm>
        <a:off x="3099493" y="1545121"/>
        <a:ext cx="2716410" cy="1408184"/>
      </dsp:txXfrm>
    </dsp:sp>
    <dsp:sp modelId="{83CE7642-507F-43E8-8F0A-89AF8F888DB9}">
      <dsp:nvSpPr>
        <dsp:cNvPr id="0" name=""/>
        <dsp:cNvSpPr/>
      </dsp:nvSpPr>
      <dsp:spPr>
        <a:xfrm>
          <a:off x="6196200" y="477867"/>
          <a:ext cx="2716410" cy="106725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Historical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Statistics</a:t>
          </a:r>
        </a:p>
      </dsp:txBody>
      <dsp:txXfrm>
        <a:off x="6196200" y="477867"/>
        <a:ext cx="2716410" cy="1067253"/>
      </dsp:txXfrm>
    </dsp:sp>
    <dsp:sp modelId="{846ADA1B-AFE0-4C40-8413-730C66655A12}">
      <dsp:nvSpPr>
        <dsp:cNvPr id="0" name=""/>
        <dsp:cNvSpPr/>
      </dsp:nvSpPr>
      <dsp:spPr>
        <a:xfrm>
          <a:off x="6196200" y="1545121"/>
          <a:ext cx="2716410" cy="140818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average of same days from historical years</a:t>
          </a:r>
          <a:endParaRPr lang="en-US" sz="2000" kern="1200" dirty="0"/>
        </a:p>
      </dsp:txBody>
      <dsp:txXfrm>
        <a:off x="6196200" y="1545121"/>
        <a:ext cx="2716410" cy="14081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806263" y="531"/>
          <a:ext cx="1118642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Source</a:t>
          </a:r>
        </a:p>
      </dsp:txBody>
      <dsp:txXfrm>
        <a:off x="824465" y="18733"/>
        <a:ext cx="1082238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806263" y="932733"/>
          <a:ext cx="1118642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Preparation</a:t>
          </a:r>
        </a:p>
      </dsp:txBody>
      <dsp:txXfrm>
        <a:off x="824465" y="950935"/>
        <a:ext cx="1082238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1593042"/>
        <a:ext cx="167796" cy="163135"/>
      </dsp:txXfrm>
    </dsp:sp>
    <dsp:sp modelId="{6C112524-610B-4E77-8068-C23A190F414E}">
      <dsp:nvSpPr>
        <dsp:cNvPr id="0" name=""/>
        <dsp:cNvSpPr/>
      </dsp:nvSpPr>
      <dsp:spPr>
        <a:xfrm>
          <a:off x="806263" y="1864935"/>
          <a:ext cx="1118642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Engineering</a:t>
          </a:r>
        </a:p>
      </dsp:txBody>
      <dsp:txXfrm>
        <a:off x="824465" y="1883137"/>
        <a:ext cx="1082238" cy="585063"/>
      </dsp:txXfrm>
    </dsp:sp>
    <dsp:sp modelId="{2ABC007C-3CE1-4763-B3DB-FB1CA4BDBCA7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806263" y="2797136"/>
          <a:ext cx="1118642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Modeling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(Regression)</a:t>
          </a:r>
        </a:p>
      </dsp:txBody>
      <dsp:txXfrm>
        <a:off x="824465" y="2815338"/>
        <a:ext cx="1082238" cy="585063"/>
      </dsp:txXfrm>
    </dsp:sp>
    <dsp:sp modelId="{4BB1415D-89FF-4B25-B817-3FB3C1194550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3457446"/>
        <a:ext cx="167796" cy="163135"/>
      </dsp:txXfrm>
    </dsp:sp>
    <dsp:sp modelId="{DDCC341D-F4B1-4149-85F6-94B394A9C919}">
      <dsp:nvSpPr>
        <dsp:cNvPr id="0" name=""/>
        <dsp:cNvSpPr/>
      </dsp:nvSpPr>
      <dsp:spPr>
        <a:xfrm>
          <a:off x="806263" y="3729338"/>
          <a:ext cx="1118642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Deliverables</a:t>
          </a:r>
          <a:endParaRPr lang="en-US" sz="1300" kern="1200" dirty="0"/>
        </a:p>
      </dsp:txBody>
      <dsp:txXfrm>
        <a:off x="824465" y="3747540"/>
        <a:ext cx="1082238" cy="5850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742174" y="531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Source</a:t>
          </a:r>
        </a:p>
      </dsp:txBody>
      <dsp:txXfrm>
        <a:off x="760376" y="18733"/>
        <a:ext cx="1210416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742174" y="932733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Preparation</a:t>
          </a:r>
        </a:p>
      </dsp:txBody>
      <dsp:txXfrm>
        <a:off x="760376" y="950935"/>
        <a:ext cx="1210416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1593042"/>
        <a:ext cx="167796" cy="163135"/>
      </dsp:txXfrm>
    </dsp:sp>
    <dsp:sp modelId="{0B2A9F3A-0AF6-495D-B99F-DC990CB7A6EC}">
      <dsp:nvSpPr>
        <dsp:cNvPr id="0" name=""/>
        <dsp:cNvSpPr/>
      </dsp:nvSpPr>
      <dsp:spPr>
        <a:xfrm>
          <a:off x="742174" y="1864935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Feature </a:t>
          </a:r>
          <a:r>
            <a:rPr lang="en-US" sz="1300" kern="1200" dirty="0"/>
            <a:t>Engineering</a:t>
          </a:r>
        </a:p>
      </dsp:txBody>
      <dsp:txXfrm>
        <a:off x="760376" y="1883137"/>
        <a:ext cx="1210416" cy="585063"/>
      </dsp:txXfrm>
    </dsp:sp>
    <dsp:sp modelId="{CEACD570-F739-4A6F-8E8B-3E2742529144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742174" y="2797136"/>
          <a:ext cx="1246820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Modeling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(Classification)</a:t>
          </a:r>
        </a:p>
      </dsp:txBody>
      <dsp:txXfrm>
        <a:off x="760376" y="2815338"/>
        <a:ext cx="1210416" cy="585063"/>
      </dsp:txXfrm>
    </dsp:sp>
    <dsp:sp modelId="{F3962B6F-2EB2-4D3F-B30E-BABDBB210EEB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3457446"/>
        <a:ext cx="167796" cy="163135"/>
      </dsp:txXfrm>
    </dsp:sp>
    <dsp:sp modelId="{53782694-16D2-4457-8E39-B9AC276B8BA4}">
      <dsp:nvSpPr>
        <dsp:cNvPr id="0" name=""/>
        <dsp:cNvSpPr/>
      </dsp:nvSpPr>
      <dsp:spPr>
        <a:xfrm>
          <a:off x="742174" y="3729338"/>
          <a:ext cx="1246820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Deliverables</a:t>
          </a:r>
          <a:endParaRPr lang="en-US" sz="1300" kern="1200" dirty="0"/>
        </a:p>
      </dsp:txBody>
      <dsp:txXfrm>
        <a:off x="760376" y="3747540"/>
        <a:ext cx="1210416" cy="5850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742174" y="531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Source</a:t>
          </a:r>
        </a:p>
      </dsp:txBody>
      <dsp:txXfrm>
        <a:off x="760376" y="18733"/>
        <a:ext cx="1210416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742174" y="932733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Preparation</a:t>
          </a:r>
        </a:p>
      </dsp:txBody>
      <dsp:txXfrm>
        <a:off x="760376" y="950935"/>
        <a:ext cx="1210416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1593042"/>
        <a:ext cx="167796" cy="163135"/>
      </dsp:txXfrm>
    </dsp:sp>
    <dsp:sp modelId="{0B2A9F3A-0AF6-495D-B99F-DC990CB7A6EC}">
      <dsp:nvSpPr>
        <dsp:cNvPr id="0" name=""/>
        <dsp:cNvSpPr/>
      </dsp:nvSpPr>
      <dsp:spPr>
        <a:xfrm>
          <a:off x="742174" y="1864935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Feature </a:t>
          </a:r>
          <a:r>
            <a:rPr lang="en-US" sz="1300" kern="1200" dirty="0"/>
            <a:t>Engineering</a:t>
          </a:r>
        </a:p>
      </dsp:txBody>
      <dsp:txXfrm>
        <a:off x="760376" y="1883137"/>
        <a:ext cx="1210416" cy="585063"/>
      </dsp:txXfrm>
    </dsp:sp>
    <dsp:sp modelId="{CEACD570-F739-4A6F-8E8B-3E2742529144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742174" y="2797136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Modeling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(Classification)</a:t>
          </a:r>
        </a:p>
      </dsp:txBody>
      <dsp:txXfrm>
        <a:off x="760376" y="2815338"/>
        <a:ext cx="1210416" cy="585063"/>
      </dsp:txXfrm>
    </dsp:sp>
    <dsp:sp modelId="{F3962B6F-2EB2-4D3F-B30E-BABDBB210EEB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3457446"/>
        <a:ext cx="167796" cy="163135"/>
      </dsp:txXfrm>
    </dsp:sp>
    <dsp:sp modelId="{53782694-16D2-4457-8E39-B9AC276B8BA4}">
      <dsp:nvSpPr>
        <dsp:cNvPr id="0" name=""/>
        <dsp:cNvSpPr/>
      </dsp:nvSpPr>
      <dsp:spPr>
        <a:xfrm>
          <a:off x="742174" y="3729338"/>
          <a:ext cx="1246820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Deliverables</a:t>
          </a:r>
        </a:p>
      </dsp:txBody>
      <dsp:txXfrm>
        <a:off x="760376" y="3747540"/>
        <a:ext cx="1210416" cy="5850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077F1-4446-4BBA-8BFD-9EDC4D390D65}">
      <dsp:nvSpPr>
        <dsp:cNvPr id="0" name=""/>
        <dsp:cNvSpPr/>
      </dsp:nvSpPr>
      <dsp:spPr>
        <a:xfrm>
          <a:off x="-4433245" y="-679917"/>
          <a:ext cx="5281451" cy="5281451"/>
        </a:xfrm>
        <a:prstGeom prst="blockArc">
          <a:avLst>
            <a:gd name="adj1" fmla="val 18900000"/>
            <a:gd name="adj2" fmla="val 2700000"/>
            <a:gd name="adj3" fmla="val 40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4BEDF-F9F1-4FA3-8843-9492DE0CB9B8}">
      <dsp:nvSpPr>
        <dsp:cNvPr id="0" name=""/>
        <dsp:cNvSpPr/>
      </dsp:nvSpPr>
      <dsp:spPr>
        <a:xfrm>
          <a:off x="444323" y="301493"/>
          <a:ext cx="3694305" cy="6033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87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Saves time</a:t>
          </a:r>
        </a:p>
      </dsp:txBody>
      <dsp:txXfrm>
        <a:off x="444323" y="301493"/>
        <a:ext cx="3694305" cy="603301"/>
      </dsp:txXfrm>
    </dsp:sp>
    <dsp:sp modelId="{D0FF8FF8-9825-46ED-9B16-4A829002336F}">
      <dsp:nvSpPr>
        <dsp:cNvPr id="0" name=""/>
        <dsp:cNvSpPr/>
      </dsp:nvSpPr>
      <dsp:spPr>
        <a:xfrm>
          <a:off x="67259" y="226081"/>
          <a:ext cx="754126" cy="754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AD4C4-2E52-409C-88A3-1A08E5F6C5B7}">
      <dsp:nvSpPr>
        <dsp:cNvPr id="0" name=""/>
        <dsp:cNvSpPr/>
      </dsp:nvSpPr>
      <dsp:spPr>
        <a:xfrm>
          <a:off x="790209" y="1206602"/>
          <a:ext cx="3348418" cy="603301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87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Saves money</a:t>
          </a:r>
        </a:p>
      </dsp:txBody>
      <dsp:txXfrm>
        <a:off x="790209" y="1206602"/>
        <a:ext cx="3348418" cy="603301"/>
      </dsp:txXfrm>
    </dsp:sp>
    <dsp:sp modelId="{8A37F4AB-A795-4A20-A73B-B786CEE0DBDC}">
      <dsp:nvSpPr>
        <dsp:cNvPr id="0" name=""/>
        <dsp:cNvSpPr/>
      </dsp:nvSpPr>
      <dsp:spPr>
        <a:xfrm>
          <a:off x="413146" y="1131190"/>
          <a:ext cx="754126" cy="754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493B2-5966-49FD-9C85-52EFD92D9D69}">
      <dsp:nvSpPr>
        <dsp:cNvPr id="0" name=""/>
        <dsp:cNvSpPr/>
      </dsp:nvSpPr>
      <dsp:spPr>
        <a:xfrm>
          <a:off x="790209" y="2111711"/>
          <a:ext cx="3348418" cy="603301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87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 know I find the best deal</a:t>
          </a:r>
          <a:endParaRPr lang="en-US" sz="1900" kern="1200" dirty="0"/>
        </a:p>
      </dsp:txBody>
      <dsp:txXfrm>
        <a:off x="790209" y="2111711"/>
        <a:ext cx="3348418" cy="603301"/>
      </dsp:txXfrm>
    </dsp:sp>
    <dsp:sp modelId="{AF781672-4523-4AEE-8F2A-432FE5457EE1}">
      <dsp:nvSpPr>
        <dsp:cNvPr id="0" name=""/>
        <dsp:cNvSpPr/>
      </dsp:nvSpPr>
      <dsp:spPr>
        <a:xfrm>
          <a:off x="413146" y="2036299"/>
          <a:ext cx="754126" cy="754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06C4-2B47-46A9-91C8-A0FD87A74FF8}">
      <dsp:nvSpPr>
        <dsp:cNvPr id="0" name=""/>
        <dsp:cNvSpPr/>
      </dsp:nvSpPr>
      <dsp:spPr>
        <a:xfrm>
          <a:off x="444323" y="3016820"/>
          <a:ext cx="3694305" cy="60330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887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 know when should I refill my skincare</a:t>
          </a:r>
        </a:p>
      </dsp:txBody>
      <dsp:txXfrm>
        <a:off x="444323" y="3016820"/>
        <a:ext cx="3694305" cy="603301"/>
      </dsp:txXfrm>
    </dsp:sp>
    <dsp:sp modelId="{8581DAD8-CA9D-48BF-9353-E2A60F4D06B8}">
      <dsp:nvSpPr>
        <dsp:cNvPr id="0" name=""/>
        <dsp:cNvSpPr/>
      </dsp:nvSpPr>
      <dsp:spPr>
        <a:xfrm>
          <a:off x="67259" y="2941408"/>
          <a:ext cx="754126" cy="7541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4C9BA-C983-4E58-90FA-5F58C59D8E7A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C78CD-369F-41DE-954A-4FB66F711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2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0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Inputs vs. Outputs</a:t>
            </a:r>
          </a:p>
          <a:p>
            <a:r>
              <a:rPr lang="en-US" dirty="0"/>
              <a:t>Endogenous vs. Exogenous</a:t>
            </a:r>
          </a:p>
          <a:p>
            <a:r>
              <a:rPr lang="en-US" dirty="0"/>
              <a:t>Unstructured vs. Structured</a:t>
            </a:r>
          </a:p>
          <a:p>
            <a:r>
              <a:rPr lang="en-US" dirty="0"/>
              <a:t>Regression vs. Classification</a:t>
            </a:r>
          </a:p>
          <a:p>
            <a:r>
              <a:rPr lang="en-US" dirty="0"/>
              <a:t>Univariate vs. Multivariate</a:t>
            </a:r>
          </a:p>
          <a:p>
            <a:r>
              <a:rPr lang="en-US" dirty="0"/>
              <a:t>Single-step vs. Multi-step</a:t>
            </a:r>
          </a:p>
          <a:p>
            <a:r>
              <a:rPr lang="en-US" dirty="0"/>
              <a:t>Contiguous vs. </a:t>
            </a:r>
            <a:r>
              <a:rPr lang="en-US" dirty="0" err="1"/>
              <a:t>Discontiguous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10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2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8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2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0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9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5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1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4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://192.168.0.14:85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17" Type="http://schemas.openxmlformats.org/officeDocument/2006/relationships/image" Target="../media/image16.jpeg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hyperlink" Target="https://www.linkedin.com/in/jyan83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JP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0BEF5-DD3B-4947-BA4A-9FDFF4C1C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Savvy Care</a:t>
            </a:r>
            <a:br>
              <a:rPr lang="en-US" sz="3600" dirty="0">
                <a:solidFill>
                  <a:srgbClr val="080808"/>
                </a:solidFill>
              </a:rPr>
            </a:br>
            <a:r>
              <a:rPr lang="en-US" sz="2000" dirty="0">
                <a:solidFill>
                  <a:srgbClr val="080808"/>
                </a:solidFill>
                <a:cs typeface="Arial"/>
              </a:rPr>
              <a:t>Skincare Refill Management Tool</a:t>
            </a:r>
            <a:endParaRPr lang="en-US" sz="3600" dirty="0">
              <a:solidFill>
                <a:srgbClr val="080808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E9602-0F33-4D63-96D1-75AF75C83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537590" cy="915772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Jin Yan</a:t>
            </a:r>
          </a:p>
          <a:p>
            <a:r>
              <a:rPr lang="en-US" sz="2000" dirty="0">
                <a:solidFill>
                  <a:srgbClr val="080808"/>
                </a:solidFill>
              </a:rPr>
              <a:t>Insight DS Fellow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CB64814D-A361-44E1-8D97-B83E41C8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0" y="-2"/>
            <a:ext cx="1248189" cy="1248189"/>
          </a:xfrm>
          <a:prstGeom prst="triangle">
            <a:avLst>
              <a:gd name="adj" fmla="val 1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52A6879-032A-4946-9CCA-44D38BED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96832" y="246646"/>
            <a:ext cx="577231" cy="5772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7C2D141-F73C-4BF3-B3DF-D3BA74B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826" y="1350438"/>
            <a:ext cx="4160520" cy="4157124"/>
          </a:xfrm>
          <a:custGeom>
            <a:avLst/>
            <a:gdLst>
              <a:gd name="connsiteX0" fmla="*/ 2080261 w 4160520"/>
              <a:gd name="connsiteY0" fmla="*/ 0 h 4157124"/>
              <a:gd name="connsiteX1" fmla="*/ 4160520 w 4160520"/>
              <a:gd name="connsiteY1" fmla="*/ 2078563 h 4157124"/>
              <a:gd name="connsiteX2" fmla="*/ 2080261 w 4160520"/>
              <a:gd name="connsiteY2" fmla="*/ 4157124 h 4157124"/>
              <a:gd name="connsiteX3" fmla="*/ 0 w 4160520"/>
              <a:gd name="connsiteY3" fmla="*/ 2078563 h 415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4157124">
                <a:moveTo>
                  <a:pt x="2080261" y="0"/>
                </a:moveTo>
                <a:lnTo>
                  <a:pt x="4160520" y="2078563"/>
                </a:lnTo>
                <a:lnTo>
                  <a:pt x="2080261" y="4157124"/>
                </a:lnTo>
                <a:lnTo>
                  <a:pt x="0" y="20785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B456AC5-2DFE-4E00-B0CE-30AAA2A3D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7566" y="1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41187C-963A-4D27-8D86-62EF3A78E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4777" y="481797"/>
            <a:ext cx="1671264" cy="16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3EB41F8-8868-4FC3-8553-94FEE5A8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972" y="6102888"/>
            <a:ext cx="1510228" cy="755112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9671820-9967-4806-B0A7-4944C2A4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47566" y="3562194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C7F397-E2F5-4FFF-AAEB-BA4309ED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1347" y="2931267"/>
            <a:ext cx="2524866" cy="10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yering skincare products">
            <a:extLst>
              <a:ext uri="{FF2B5EF4-FFF2-40B4-BE49-F238E27FC236}">
                <a16:creationId xmlns:a16="http://schemas.microsoft.com/office/drawing/2014/main" id="{1B83E5AC-C269-42EE-BC63-C5947E941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9580" y="4861737"/>
            <a:ext cx="2141658" cy="14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78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97F5-C7DC-4197-AE20-A4B9F814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B03E-065B-4902-A23B-D39369FD5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949D9-214F-43DB-B33C-B03CE918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249" y="0"/>
            <a:ext cx="9449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4C2D-E40C-46BB-B9CE-E95503C6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framing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C49222-5D1B-4C51-935D-281DEC792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7" y="1342340"/>
            <a:ext cx="6942293" cy="50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65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3AE5-92E1-451B-9B75-317AA926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43F7-A9C1-4C1C-A23D-200EBDDB8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A52BA-3711-48C6-BD0A-0CE6E303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6756"/>
            <a:ext cx="5610225" cy="402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7EAAF-C43D-48D4-BE84-38BAD8EA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1948656"/>
            <a:ext cx="5534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4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78B8-4CCA-46E0-9781-95CB2325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B36CF-88B3-4A27-A363-642F434A3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647F2-9225-48C2-93A3-9658E1CF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58962"/>
            <a:ext cx="5638800" cy="4276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CEAEBF-676E-4DA5-862B-C285AD7BE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887536"/>
            <a:ext cx="55721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8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77B54-71A9-4332-A607-E5518B22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What is Savvy Care?</a:t>
            </a:r>
            <a:endParaRPr lang="en-US" sz="3600" i="1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732C1-CF13-4926-B300-9414CB76221F}"/>
              </a:ext>
            </a:extLst>
          </p:cNvPr>
          <p:cNvSpPr/>
          <p:nvPr/>
        </p:nvSpPr>
        <p:spPr>
          <a:xfrm>
            <a:off x="643466" y="1448492"/>
            <a:ext cx="10877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Leverage ML models for discount estimation to support cost reduction and purchasing decisions.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C43C1B-31E0-429A-B379-A7EA75AA098A}"/>
              </a:ext>
            </a:extLst>
          </p:cNvPr>
          <p:cNvSpPr txBox="1"/>
          <p:nvPr/>
        </p:nvSpPr>
        <p:spPr>
          <a:xfrm>
            <a:off x="8112623" y="6005866"/>
            <a:ext cx="236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www.SavvyCare.com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CED6F99-ABA9-4C93-8A30-DDD7B56C5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24456"/>
              </p:ext>
            </p:extLst>
          </p:nvPr>
        </p:nvGraphicFramePr>
        <p:xfrm>
          <a:off x="756005" y="2760171"/>
          <a:ext cx="3524060" cy="2200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6C8DEC8C-89EB-42EE-8854-9E103197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31" y="2792260"/>
            <a:ext cx="4717566" cy="24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08BAF9-2DBA-44EF-A3D2-0D1AE1098721}"/>
              </a:ext>
            </a:extLst>
          </p:cNvPr>
          <p:cNvSpPr txBox="1"/>
          <p:nvPr/>
        </p:nvSpPr>
        <p:spPr>
          <a:xfrm>
            <a:off x="694698" y="2243256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Beauty maintenance cost: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10188E-7D8E-44F5-84AE-6054863141F5}"/>
              </a:ext>
            </a:extLst>
          </p:cNvPr>
          <p:cNvSpPr txBox="1"/>
          <p:nvPr/>
        </p:nvSpPr>
        <p:spPr>
          <a:xfrm>
            <a:off x="6151830" y="2310936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shelf life: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6DDA44-A188-4C56-9C43-8140FA904C23}"/>
              </a:ext>
            </a:extLst>
          </p:cNvPr>
          <p:cNvSpPr/>
          <p:nvPr/>
        </p:nvSpPr>
        <p:spPr>
          <a:xfrm>
            <a:off x="1013148" y="5256809"/>
            <a:ext cx="4591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Average Cost of Beauty Maintenance Could Put You Through Harvard!</a:t>
            </a:r>
          </a:p>
        </p:txBody>
      </p:sp>
    </p:spTree>
    <p:extLst>
      <p:ext uri="{BB962C8B-B14F-4D97-AF65-F5344CB8AC3E}">
        <p14:creationId xmlns:p14="http://schemas.microsoft.com/office/powerpoint/2010/main" val="194651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dataset on Past Skincare Discounts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51265-67C6-4916-BF98-0BB43FE96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506719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Biggest (Unknown) Beauty Secret, Dealmoon.Com, Revealed To ...">
            <a:extLst>
              <a:ext uri="{FF2B5EF4-FFF2-40B4-BE49-F238E27FC236}">
                <a16:creationId xmlns:a16="http://schemas.microsoft.com/office/drawing/2014/main" id="{488EF795-8962-4EBC-AF8A-3A528BAD2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009775"/>
            <a:ext cx="32099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b crawling by using Selenium + Python 3 - CS Note - Medium">
            <a:extLst>
              <a:ext uri="{FF2B5EF4-FFF2-40B4-BE49-F238E27FC236}">
                <a16:creationId xmlns:a16="http://schemas.microsoft.com/office/drawing/2014/main" id="{B722AE9F-629F-45F1-AF47-B5DE7B87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411673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69F1BE-CBDC-4ABE-8D85-50506835BB37}"/>
              </a:ext>
            </a:extLst>
          </p:cNvPr>
          <p:cNvSpPr txBox="1"/>
          <p:nvPr/>
        </p:nvSpPr>
        <p:spPr>
          <a:xfrm>
            <a:off x="7193281" y="2505670"/>
            <a:ext cx="36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12 popular skincare brands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Discount info from 2010 –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758B1-9D48-4F9C-A371-898E89C7D85D}"/>
              </a:ext>
            </a:extLst>
          </p:cNvPr>
          <p:cNvSpPr txBox="1"/>
          <p:nvPr/>
        </p:nvSpPr>
        <p:spPr>
          <a:xfrm>
            <a:off x="2934503" y="342900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dealmoon.com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70257D-D7E7-48FC-B7A0-1E5B0B6665DD}"/>
              </a:ext>
            </a:extLst>
          </p:cNvPr>
          <p:cNvSpPr txBox="1"/>
          <p:nvPr/>
        </p:nvSpPr>
        <p:spPr>
          <a:xfrm>
            <a:off x="3094603" y="5532271"/>
            <a:ext cx="27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Scraping: Selenium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0EDACB-9FE5-42BF-AB5C-43893EBB0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3469" y="4133832"/>
            <a:ext cx="5800913" cy="20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6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Raw Data to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51265-67C6-4916-BF98-0BB43FE96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19004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D91C206-2E2B-4ECC-B5E2-73107FB41110}"/>
              </a:ext>
            </a:extLst>
          </p:cNvPr>
          <p:cNvGrpSpPr/>
          <p:nvPr/>
        </p:nvGrpSpPr>
        <p:grpSpPr>
          <a:xfrm>
            <a:off x="6941272" y="1690688"/>
            <a:ext cx="4870672" cy="4321192"/>
            <a:chOff x="6490781" y="230922"/>
            <a:chExt cx="5416840" cy="6261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52ACF5-44D4-4AC3-948A-9DA9CC74B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0781" y="230922"/>
              <a:ext cx="5367165" cy="45352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709744-ACF6-43D4-BD12-505AEC009F08}"/>
                </a:ext>
              </a:extLst>
            </p:cNvPr>
            <p:cNvSpPr/>
            <p:nvPr/>
          </p:nvSpPr>
          <p:spPr>
            <a:xfrm>
              <a:off x="10402239" y="2703967"/>
              <a:ext cx="688668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08864F-4172-4520-82BB-07338F26F53F}"/>
                </a:ext>
              </a:extLst>
            </p:cNvPr>
            <p:cNvSpPr/>
            <p:nvPr/>
          </p:nvSpPr>
          <p:spPr>
            <a:xfrm>
              <a:off x="10729410" y="4433497"/>
              <a:ext cx="1128536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735913-1A3D-480B-BA34-0147002D1AA4}"/>
                </a:ext>
              </a:extLst>
            </p:cNvPr>
            <p:cNvSpPr/>
            <p:nvPr/>
          </p:nvSpPr>
          <p:spPr>
            <a:xfrm>
              <a:off x="7797027" y="4433497"/>
              <a:ext cx="1757923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125C37-5A9D-40A6-9E5D-52196DE1153C}"/>
                </a:ext>
              </a:extLst>
            </p:cNvPr>
            <p:cNvSpPr/>
            <p:nvPr/>
          </p:nvSpPr>
          <p:spPr>
            <a:xfrm>
              <a:off x="7865538" y="3411438"/>
              <a:ext cx="1118962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F7C9A6-204A-453A-BF2F-8C8904E9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0781" y="4880547"/>
              <a:ext cx="5367165" cy="161232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668749-2BD2-45DD-BB74-06E5A50AED66}"/>
                </a:ext>
              </a:extLst>
            </p:cNvPr>
            <p:cNvSpPr/>
            <p:nvPr/>
          </p:nvSpPr>
          <p:spPr>
            <a:xfrm>
              <a:off x="10779085" y="6200550"/>
              <a:ext cx="1128536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7ABD7E-14FC-4A8E-A637-DE9391FF304E}"/>
                </a:ext>
              </a:extLst>
            </p:cNvPr>
            <p:cNvSpPr/>
            <p:nvPr/>
          </p:nvSpPr>
          <p:spPr>
            <a:xfrm>
              <a:off x="7846702" y="6200550"/>
              <a:ext cx="1757923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68B9EA-D4DB-418B-B05D-ECC51D339AD5}"/>
                </a:ext>
              </a:extLst>
            </p:cNvPr>
            <p:cNvSpPr/>
            <p:nvPr/>
          </p:nvSpPr>
          <p:spPr>
            <a:xfrm>
              <a:off x="7915213" y="5178491"/>
              <a:ext cx="1118962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9C1D910-14EE-4960-B5E9-EA75DB864237}"/>
              </a:ext>
            </a:extLst>
          </p:cNvPr>
          <p:cNvSpPr txBox="1"/>
          <p:nvPr/>
        </p:nvSpPr>
        <p:spPr>
          <a:xfrm>
            <a:off x="2815392" y="1955538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Gift with purchase (GWP)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D37AC9-FD42-47F2-828D-B90BCD867265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 flipV="1">
            <a:off x="5904699" y="2278704"/>
            <a:ext cx="2272716" cy="16840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AB1FF9-6473-4E29-94C0-7A124167BD4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953642" y="2792255"/>
            <a:ext cx="4268440" cy="23899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D9964-3253-45F7-85D9-F682AFD08D63}"/>
              </a:ext>
            </a:extLst>
          </p:cNvPr>
          <p:cNvGrpSpPr/>
          <p:nvPr/>
        </p:nvGrpSpPr>
        <p:grpSpPr>
          <a:xfrm>
            <a:off x="2727025" y="3462233"/>
            <a:ext cx="4143830" cy="2990030"/>
            <a:chOff x="732926" y="1587166"/>
            <a:chExt cx="4526380" cy="3437387"/>
          </a:xfrm>
        </p:grpSpPr>
        <p:pic>
          <p:nvPicPr>
            <p:cNvPr id="21" name="Graphic 20" descr="Thought">
              <a:extLst>
                <a:ext uri="{FF2B5EF4-FFF2-40B4-BE49-F238E27FC236}">
                  <a16:creationId xmlns:a16="http://schemas.microsoft.com/office/drawing/2014/main" id="{7AAA9F6B-C7FF-46BC-A8D3-752649AD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926" y="1587166"/>
              <a:ext cx="2394284" cy="2394284"/>
            </a:xfrm>
            <a:prstGeom prst="rect">
              <a:avLst/>
            </a:prstGeom>
          </p:spPr>
        </p:pic>
        <p:pic>
          <p:nvPicPr>
            <p:cNvPr id="22" name="Graphic 21" descr="Thought">
              <a:extLst>
                <a:ext uri="{FF2B5EF4-FFF2-40B4-BE49-F238E27FC236}">
                  <a16:creationId xmlns:a16="http://schemas.microsoft.com/office/drawing/2014/main" id="{D4BAEC36-5455-4B2C-BD07-EC93237E9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5548" y="2953117"/>
              <a:ext cx="2071436" cy="207143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907B21-A1D7-4D5F-B414-CA5A6EF4F2BA}"/>
                </a:ext>
              </a:extLst>
            </p:cNvPr>
            <p:cNvSpPr txBox="1"/>
            <p:nvPr/>
          </p:nvSpPr>
          <p:spPr>
            <a:xfrm>
              <a:off x="1065118" y="1863367"/>
              <a:ext cx="1596415" cy="743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Discount</a:t>
              </a:r>
            </a:p>
            <a:p>
              <a:r>
                <a:rPr lang="en-US" dirty="0"/>
                <a:t>next week?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A4E2C5-556A-413D-BFEB-50513DEA5BA5}"/>
                </a:ext>
              </a:extLst>
            </p:cNvPr>
            <p:cNvSpPr txBox="1"/>
            <p:nvPr/>
          </p:nvSpPr>
          <p:spPr>
            <a:xfrm>
              <a:off x="3921500" y="3429000"/>
              <a:ext cx="1337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Gift?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1D7489D-D31B-49AE-BFB6-4EB8FEA8D072}"/>
              </a:ext>
            </a:extLst>
          </p:cNvPr>
          <p:cNvSpPr/>
          <p:nvPr/>
        </p:nvSpPr>
        <p:spPr>
          <a:xfrm>
            <a:off x="2815392" y="2628865"/>
            <a:ext cx="994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 off</a:t>
            </a:r>
          </a:p>
        </p:txBody>
      </p:sp>
    </p:spTree>
    <p:extLst>
      <p:ext uri="{BB962C8B-B14F-4D97-AF65-F5344CB8AC3E}">
        <p14:creationId xmlns:p14="http://schemas.microsoft.com/office/powerpoint/2010/main" val="235930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Raw Data to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51265-67C6-4916-BF98-0BB43FE96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98290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A0AADDE0-01C6-4473-911F-E7CDF8BBC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168781"/>
              </p:ext>
            </p:extLst>
          </p:nvPr>
        </p:nvGraphicFramePr>
        <p:xfrm>
          <a:off x="2815392" y="2247023"/>
          <a:ext cx="8915397" cy="3431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64624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Future % OFF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51265-67C6-4916-BF98-0BB43FE96F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37" name="Table 1037">
            <a:extLst>
              <a:ext uri="{FF2B5EF4-FFF2-40B4-BE49-F238E27FC236}">
                <a16:creationId xmlns:a16="http://schemas.microsoft.com/office/drawing/2014/main" id="{A3AC59A1-564B-4087-9034-CF693BC5A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61875"/>
              </p:ext>
            </p:extLst>
          </p:nvPr>
        </p:nvGraphicFramePr>
        <p:xfrm>
          <a:off x="2559780" y="5510812"/>
          <a:ext cx="601579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01557">
                  <a:extLst>
                    <a:ext uri="{9D8B030D-6E8A-4147-A177-3AD203B41FA5}">
                      <a16:colId xmlns:a16="http://schemas.microsoft.com/office/drawing/2014/main" val="1662247760"/>
                    </a:ext>
                  </a:extLst>
                </a:gridCol>
                <a:gridCol w="2001557">
                  <a:extLst>
                    <a:ext uri="{9D8B030D-6E8A-4147-A177-3AD203B41FA5}">
                      <a16:colId xmlns:a16="http://schemas.microsoft.com/office/drawing/2014/main" val="1243032590"/>
                    </a:ext>
                  </a:extLst>
                </a:gridCol>
                <a:gridCol w="2012676">
                  <a:extLst>
                    <a:ext uri="{9D8B030D-6E8A-4147-A177-3AD203B41FA5}">
                      <a16:colId xmlns:a16="http://schemas.microsoft.com/office/drawing/2014/main" val="1359418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Naïve 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LGBM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7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29171"/>
                  </a:ext>
                </a:extLst>
              </a:tr>
            </a:tbl>
          </a:graphicData>
        </a:graphic>
      </p:graphicFrame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9008F6A6-C5EB-4069-99DC-BFF50E9D1EAC}"/>
              </a:ext>
            </a:extLst>
          </p:cNvPr>
          <p:cNvCxnSpPr>
            <a:cxnSpLocks/>
          </p:cNvCxnSpPr>
          <p:nvPr/>
        </p:nvCxnSpPr>
        <p:spPr>
          <a:xfrm flipV="1">
            <a:off x="8899922" y="5510812"/>
            <a:ext cx="0" cy="7416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12C2B51-0FEB-425E-B662-3923E34FAE27}"/>
              </a:ext>
            </a:extLst>
          </p:cNvPr>
          <p:cNvSpPr txBox="1"/>
          <p:nvPr/>
        </p:nvSpPr>
        <p:spPr>
          <a:xfrm>
            <a:off x="8985148" y="575640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96% improvement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E2324FC-9B08-499F-BE14-F61E013A966F}"/>
              </a:ext>
            </a:extLst>
          </p:cNvPr>
          <p:cNvSpPr/>
          <p:nvPr/>
        </p:nvSpPr>
        <p:spPr>
          <a:xfrm>
            <a:off x="2559780" y="4853107"/>
            <a:ext cx="979869" cy="2035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9FD9FF8-D66A-4EBC-81EB-84D5918FC96D}"/>
              </a:ext>
            </a:extLst>
          </p:cNvPr>
          <p:cNvSpPr/>
          <p:nvPr/>
        </p:nvSpPr>
        <p:spPr>
          <a:xfrm>
            <a:off x="3665851" y="4853455"/>
            <a:ext cx="1197445" cy="2146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Validation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6BF089F-DC1B-4488-B3B6-7470C603DFA4}"/>
              </a:ext>
            </a:extLst>
          </p:cNvPr>
          <p:cNvGrpSpPr/>
          <p:nvPr/>
        </p:nvGrpSpPr>
        <p:grpSpPr>
          <a:xfrm>
            <a:off x="2330860" y="2214652"/>
            <a:ext cx="5336137" cy="2277572"/>
            <a:chOff x="2207150" y="1592761"/>
            <a:chExt cx="7065916" cy="36814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2A2EBC-88CE-4B32-9F22-01399FC2367F}"/>
                </a:ext>
              </a:extLst>
            </p:cNvPr>
            <p:cNvSpPr txBox="1"/>
            <p:nvPr/>
          </p:nvSpPr>
          <p:spPr>
            <a:xfrm>
              <a:off x="2207150" y="1592761"/>
              <a:ext cx="778760" cy="44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2010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BB7AB7C-281A-4111-B45F-6E2CB9DAB565}"/>
                </a:ext>
              </a:extLst>
            </p:cNvPr>
            <p:cNvGrpSpPr/>
            <p:nvPr/>
          </p:nvGrpSpPr>
          <p:grpSpPr>
            <a:xfrm>
              <a:off x="2415869" y="1655338"/>
              <a:ext cx="6857197" cy="3618873"/>
              <a:chOff x="2415869" y="1655338"/>
              <a:chExt cx="6857197" cy="3618873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3EF4FF9-CBE0-47D9-B569-1C6FE4B95E4F}"/>
                  </a:ext>
                </a:extLst>
              </p:cNvPr>
              <p:cNvSpPr/>
              <p:nvPr/>
            </p:nvSpPr>
            <p:spPr>
              <a:xfrm>
                <a:off x="2421568" y="2001438"/>
                <a:ext cx="5387716" cy="28902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Data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A55B2E-B34B-4401-BCFF-5D59CF02E2C2}"/>
                  </a:ext>
                </a:extLst>
              </p:cNvPr>
              <p:cNvSpPr txBox="1"/>
              <p:nvPr/>
            </p:nvSpPr>
            <p:spPr>
              <a:xfrm>
                <a:off x="7375284" y="1655338"/>
                <a:ext cx="867993" cy="44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2020</a:t>
                </a:r>
              </a:p>
            </p:txBody>
          </p:sp>
          <p:sp>
            <p:nvSpPr>
              <p:cNvPr id="1032" name="Arrow: Down 1031">
                <a:extLst>
                  <a:ext uri="{FF2B5EF4-FFF2-40B4-BE49-F238E27FC236}">
                    <a16:creationId xmlns:a16="http://schemas.microsoft.com/office/drawing/2014/main" id="{95DF8535-228D-4B6D-885E-D48B1D67A2D9}"/>
                  </a:ext>
                </a:extLst>
              </p:cNvPr>
              <p:cNvSpPr/>
              <p:nvPr/>
            </p:nvSpPr>
            <p:spPr>
              <a:xfrm>
                <a:off x="4943604" y="2307413"/>
                <a:ext cx="343643" cy="239998"/>
              </a:xfrm>
              <a:prstGeom prst="down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366CE42-248A-4DAB-BF16-A1F7A3A3EEAE}"/>
                  </a:ext>
                </a:extLst>
              </p:cNvPr>
              <p:cNvSpPr/>
              <p:nvPr/>
            </p:nvSpPr>
            <p:spPr>
              <a:xfrm>
                <a:off x="2421566" y="2589905"/>
                <a:ext cx="4455040" cy="28902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Arrow: Down 18">
                <a:extLst>
                  <a:ext uri="{FF2B5EF4-FFF2-40B4-BE49-F238E27FC236}">
                    <a16:creationId xmlns:a16="http://schemas.microsoft.com/office/drawing/2014/main" id="{34F4153D-C3E1-41E8-B4F2-4E049CAC97F2}"/>
                  </a:ext>
                </a:extLst>
              </p:cNvPr>
              <p:cNvSpPr/>
              <p:nvPr/>
            </p:nvSpPr>
            <p:spPr>
              <a:xfrm>
                <a:off x="4943604" y="2902251"/>
                <a:ext cx="343643" cy="239998"/>
              </a:xfrm>
              <a:prstGeom prst="down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A3CCF59-0F5A-47A2-B374-0CE3A9E0E0C2}"/>
                  </a:ext>
                </a:extLst>
              </p:cNvPr>
              <p:cNvSpPr/>
              <p:nvPr/>
            </p:nvSpPr>
            <p:spPr>
              <a:xfrm>
                <a:off x="2421566" y="3184743"/>
                <a:ext cx="4455040" cy="28902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C523BC1-5E98-4C46-8C42-C4107C923734}"/>
                  </a:ext>
                </a:extLst>
              </p:cNvPr>
              <p:cNvSpPr/>
              <p:nvPr/>
            </p:nvSpPr>
            <p:spPr>
              <a:xfrm>
                <a:off x="2421566" y="2589905"/>
                <a:ext cx="693109" cy="2888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685E9DE-0BB2-4065-92D4-04BB568A758B}"/>
                  </a:ext>
                </a:extLst>
              </p:cNvPr>
              <p:cNvSpPr/>
              <p:nvPr/>
            </p:nvSpPr>
            <p:spPr>
              <a:xfrm>
                <a:off x="3114675" y="2589905"/>
                <a:ext cx="346554" cy="288863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E12EBD6-8A50-4237-91C2-856D7B6C0A26}"/>
                  </a:ext>
                </a:extLst>
              </p:cNvPr>
              <p:cNvSpPr/>
              <p:nvPr/>
            </p:nvSpPr>
            <p:spPr>
              <a:xfrm>
                <a:off x="2421564" y="3177288"/>
                <a:ext cx="1039665" cy="2888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D9FEDED-90A2-4966-845E-A6B5D1AD8FF7}"/>
                  </a:ext>
                </a:extLst>
              </p:cNvPr>
              <p:cNvSpPr/>
              <p:nvPr/>
            </p:nvSpPr>
            <p:spPr>
              <a:xfrm>
                <a:off x="3461229" y="3177288"/>
                <a:ext cx="298287" cy="288863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" name="Arrow: Down 30">
                <a:extLst>
                  <a:ext uri="{FF2B5EF4-FFF2-40B4-BE49-F238E27FC236}">
                    <a16:creationId xmlns:a16="http://schemas.microsoft.com/office/drawing/2014/main" id="{682BE406-14B1-4DE4-AF5F-02CB9CA3B49F}"/>
                  </a:ext>
                </a:extLst>
              </p:cNvPr>
              <p:cNvSpPr/>
              <p:nvPr/>
            </p:nvSpPr>
            <p:spPr>
              <a:xfrm>
                <a:off x="4943604" y="3514149"/>
                <a:ext cx="343643" cy="239998"/>
              </a:xfrm>
              <a:prstGeom prst="down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AA802BD-D542-4D51-A240-CFB94D5994A3}"/>
                  </a:ext>
                </a:extLst>
              </p:cNvPr>
              <p:cNvSpPr/>
              <p:nvPr/>
            </p:nvSpPr>
            <p:spPr>
              <a:xfrm>
                <a:off x="2421566" y="3796641"/>
                <a:ext cx="4455040" cy="28902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5D71A86-C134-4BF5-8B18-025D7F8C6A32}"/>
                  </a:ext>
                </a:extLst>
              </p:cNvPr>
              <p:cNvSpPr/>
              <p:nvPr/>
            </p:nvSpPr>
            <p:spPr>
              <a:xfrm>
                <a:off x="2415872" y="3804589"/>
                <a:ext cx="1391912" cy="2888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AE83775-FDDB-469C-8BC3-F382CDAE56D8}"/>
                  </a:ext>
                </a:extLst>
              </p:cNvPr>
              <p:cNvSpPr/>
              <p:nvPr/>
            </p:nvSpPr>
            <p:spPr>
              <a:xfrm>
                <a:off x="3807783" y="3804589"/>
                <a:ext cx="298287" cy="288863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5" name="Arrow: Down 34">
                <a:extLst>
                  <a:ext uri="{FF2B5EF4-FFF2-40B4-BE49-F238E27FC236}">
                    <a16:creationId xmlns:a16="http://schemas.microsoft.com/office/drawing/2014/main" id="{797A1BCA-CD96-4EF9-B8BC-A129FFDCB67A}"/>
                  </a:ext>
                </a:extLst>
              </p:cNvPr>
              <p:cNvSpPr/>
              <p:nvPr/>
            </p:nvSpPr>
            <p:spPr>
              <a:xfrm>
                <a:off x="4969196" y="4113091"/>
                <a:ext cx="343643" cy="239998"/>
              </a:xfrm>
              <a:prstGeom prst="down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3E53FE9-4F1C-4E9B-9BC5-9A8C2B97BF8E}"/>
                  </a:ext>
                </a:extLst>
              </p:cNvPr>
              <p:cNvSpPr/>
              <p:nvPr/>
            </p:nvSpPr>
            <p:spPr>
              <a:xfrm>
                <a:off x="2421565" y="4924215"/>
                <a:ext cx="4455040" cy="28902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A7AD8CB-A445-444A-8DDE-F0C447D197A8}"/>
                  </a:ext>
                </a:extLst>
              </p:cNvPr>
              <p:cNvSpPr/>
              <p:nvPr/>
            </p:nvSpPr>
            <p:spPr>
              <a:xfrm>
                <a:off x="2415869" y="4924215"/>
                <a:ext cx="4171769" cy="2888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9DF6CDD5-C396-4C48-B7DE-C216136C1999}"/>
                  </a:ext>
                </a:extLst>
              </p:cNvPr>
              <p:cNvSpPr/>
              <p:nvPr/>
            </p:nvSpPr>
            <p:spPr>
              <a:xfrm>
                <a:off x="6587638" y="4924215"/>
                <a:ext cx="291805" cy="288863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28D238-2032-46CC-BF6E-B3332E93F73E}"/>
                  </a:ext>
                </a:extLst>
              </p:cNvPr>
              <p:cNvSpPr txBox="1"/>
              <p:nvPr/>
            </p:nvSpPr>
            <p:spPr>
              <a:xfrm rot="5400000">
                <a:off x="5006377" y="4335400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40" name="Arrow: Down 39">
                <a:extLst>
                  <a:ext uri="{FF2B5EF4-FFF2-40B4-BE49-F238E27FC236}">
                    <a16:creationId xmlns:a16="http://schemas.microsoft.com/office/drawing/2014/main" id="{5B224326-D780-43DF-993A-D3EC2C624C08}"/>
                  </a:ext>
                </a:extLst>
              </p:cNvPr>
              <p:cNvSpPr/>
              <p:nvPr/>
            </p:nvSpPr>
            <p:spPr>
              <a:xfrm>
                <a:off x="4980678" y="4652810"/>
                <a:ext cx="343643" cy="239998"/>
              </a:xfrm>
              <a:prstGeom prst="down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EDED26-DFC6-424F-811F-C46BA0233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755" y="2796043"/>
                <a:ext cx="842352" cy="7860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0277EA7-5B60-4960-BC66-6BBFB8D99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4755" y="3405654"/>
                <a:ext cx="842352" cy="1764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00679F7-28B7-4C6C-8944-EE923BA155FE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>
              <a:xfrm flipV="1">
                <a:off x="6876606" y="3582066"/>
                <a:ext cx="870501" cy="35909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E2A9B0B-BF74-41E1-B3CB-1F37EB1AE0E1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 flipV="1">
                <a:off x="6879443" y="3570465"/>
                <a:ext cx="867664" cy="14981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679835C-7187-40B9-BAE1-29D26A17E0B8}"/>
                  </a:ext>
                </a:extLst>
              </p:cNvPr>
              <p:cNvSpPr txBox="1"/>
              <p:nvPr/>
            </p:nvSpPr>
            <p:spPr>
              <a:xfrm>
                <a:off x="7748071" y="3085567"/>
                <a:ext cx="1524995" cy="13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Model Performance:</a:t>
                </a:r>
              </a:p>
              <a:p>
                <a:r>
                  <a:rPr lang="en-US" sz="1200" dirty="0"/>
                  <a:t>Average RMSE</a:t>
                </a:r>
              </a:p>
            </p:txBody>
          </p:sp>
          <p:sp>
            <p:nvSpPr>
              <p:cNvPr id="1028" name="Rectangle 1027">
                <a:extLst>
                  <a:ext uri="{FF2B5EF4-FFF2-40B4-BE49-F238E27FC236}">
                    <a16:creationId xmlns:a16="http://schemas.microsoft.com/office/drawing/2014/main" id="{8A4A4C63-9E19-4B8A-82E5-627533088D72}"/>
                  </a:ext>
                </a:extLst>
              </p:cNvPr>
              <p:cNvSpPr/>
              <p:nvPr/>
            </p:nvSpPr>
            <p:spPr>
              <a:xfrm>
                <a:off x="6762428" y="2510450"/>
                <a:ext cx="922931" cy="397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RMSE1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52DF273-F6F4-4516-9B80-1B2A11AF2554}"/>
                  </a:ext>
                </a:extLst>
              </p:cNvPr>
              <p:cNvSpPr/>
              <p:nvPr/>
            </p:nvSpPr>
            <p:spPr>
              <a:xfrm>
                <a:off x="6762428" y="3078607"/>
                <a:ext cx="922931" cy="397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RMSE2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0EC2622-2D64-43E5-BBF1-5277906E50A4}"/>
                  </a:ext>
                </a:extLst>
              </p:cNvPr>
              <p:cNvSpPr/>
              <p:nvPr/>
            </p:nvSpPr>
            <p:spPr>
              <a:xfrm>
                <a:off x="6766770" y="3830658"/>
                <a:ext cx="850069" cy="397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RMSE3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0E72B13-F28E-483E-B7AB-3BC3CB3F2F2B}"/>
                  </a:ext>
                </a:extLst>
              </p:cNvPr>
              <p:cNvSpPr/>
              <p:nvPr/>
            </p:nvSpPr>
            <p:spPr>
              <a:xfrm>
                <a:off x="6762428" y="4876221"/>
                <a:ext cx="922931" cy="397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 err="1"/>
                  <a:t>RMSEn</a:t>
                </a:r>
                <a:endParaRPr lang="en-US" sz="1000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169BF7E-00C5-4F07-8D6E-B451B8B301E5}"/>
                  </a:ext>
                </a:extLst>
              </p:cNvPr>
              <p:cNvSpPr/>
              <p:nvPr/>
            </p:nvSpPr>
            <p:spPr>
              <a:xfrm>
                <a:off x="6876606" y="2001532"/>
                <a:ext cx="938371" cy="28274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AD52BA1-62FC-419C-9958-B43F5002838D}"/>
              </a:ext>
            </a:extLst>
          </p:cNvPr>
          <p:cNvSpPr/>
          <p:nvPr/>
        </p:nvSpPr>
        <p:spPr>
          <a:xfrm>
            <a:off x="5080770" y="4858498"/>
            <a:ext cx="1068550" cy="2367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7601450-14F4-4BA3-B993-152411F74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608" y="1886007"/>
            <a:ext cx="4361985" cy="33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If GWP</a:t>
            </a:r>
          </a:p>
        </p:txBody>
      </p:sp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FD487247-B0A6-481C-868D-EE2E86514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576599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59B984-DAD3-4BB9-BDE2-68090CEF5C38}"/>
              </a:ext>
            </a:extLst>
          </p:cNvPr>
          <p:cNvSpPr txBox="1"/>
          <p:nvPr/>
        </p:nvSpPr>
        <p:spPr>
          <a:xfrm>
            <a:off x="3019927" y="1786941"/>
            <a:ext cx="696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Challenge</a:t>
            </a:r>
            <a:r>
              <a:rPr lang="en-US" dirty="0"/>
              <a:t>: extremely imbalanced, 5% occurrence of True GWP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D6E50-9083-49F9-83FB-8297FE5EA217}"/>
              </a:ext>
            </a:extLst>
          </p:cNvPr>
          <p:cNvSpPr/>
          <p:nvPr/>
        </p:nvSpPr>
        <p:spPr>
          <a:xfrm>
            <a:off x="8497054" y="3394580"/>
            <a:ext cx="36107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Stratification with 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Resampling to get more balanced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Baseline: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SVM</a:t>
            </a:r>
            <a:r>
              <a:rPr lang="en-US" dirty="0"/>
              <a:t> improves area under ROC curve 38%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8CEEC-E0B4-4C87-8C58-48A7C3DDC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2079" y="2366839"/>
            <a:ext cx="55149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0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secrete of skincare discount!</a:t>
            </a:r>
          </a:p>
        </p:txBody>
      </p:sp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FD487247-B0A6-481C-868D-EE2E86514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333263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E6023CD-4837-45BD-939C-C259C81B2F75}"/>
              </a:ext>
            </a:extLst>
          </p:cNvPr>
          <p:cNvSpPr txBox="1"/>
          <p:nvPr/>
        </p:nvSpPr>
        <p:spPr>
          <a:xfrm>
            <a:off x="2483772" y="1728841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The benefits of using Savvy Care: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5E3988B-1D77-45F2-A042-4D16EDEC3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249049"/>
              </p:ext>
            </p:extLst>
          </p:nvPr>
        </p:nvGraphicFramePr>
        <p:xfrm>
          <a:off x="2652397" y="2216663"/>
          <a:ext cx="4191566" cy="3921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C5BDA9-5FF3-4ED3-940A-9A980B4B53D5}"/>
              </a:ext>
            </a:extLst>
          </p:cNvPr>
          <p:cNvSpPr txBox="1"/>
          <p:nvPr/>
        </p:nvSpPr>
        <p:spPr>
          <a:xfrm>
            <a:off x="7732396" y="169068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Fun facts: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54BC836-6306-4E40-AF87-43C9143D0D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410221"/>
              </p:ext>
            </p:extLst>
          </p:nvPr>
        </p:nvGraphicFramePr>
        <p:xfrm>
          <a:off x="7732396" y="2216662"/>
          <a:ext cx="4191565" cy="3921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F7462899-238E-4909-A8FB-4FF649AC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389" y="365125"/>
            <a:ext cx="198957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6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F748A-D993-41EC-BC29-663449CE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91" y="4216400"/>
            <a:ext cx="2447925" cy="2276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2DE09-7CAC-4108-8984-DF9CD0DB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Me: Jin Yan</a:t>
            </a:r>
          </a:p>
        </p:txBody>
      </p:sp>
      <p:pic>
        <p:nvPicPr>
          <p:cNvPr id="9" name="Content Placeholder 8" descr="A person in a blue shirt&#10;&#10;Description automatically generated">
            <a:extLst>
              <a:ext uri="{FF2B5EF4-FFF2-40B4-BE49-F238E27FC236}">
                <a16:creationId xmlns:a16="http://schemas.microsoft.com/office/drawing/2014/main" id="{C8BDBD9C-C3EE-4F0D-A224-52713F083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5" y="2524719"/>
            <a:ext cx="2937740" cy="391801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2147C86-F810-4374-9AD0-AC842E7B89B2}"/>
              </a:ext>
            </a:extLst>
          </p:cNvPr>
          <p:cNvGrpSpPr/>
          <p:nvPr/>
        </p:nvGrpSpPr>
        <p:grpSpPr>
          <a:xfrm>
            <a:off x="838200" y="1625245"/>
            <a:ext cx="2729670" cy="533495"/>
            <a:chOff x="6849978" y="5743221"/>
            <a:chExt cx="4482800" cy="1006211"/>
          </a:xfrm>
        </p:grpSpPr>
        <p:pic>
          <p:nvPicPr>
            <p:cNvPr id="1026" name="Picture 2" descr="Linkedin - Free social media icons">
              <a:extLst>
                <a:ext uri="{FF2B5EF4-FFF2-40B4-BE49-F238E27FC236}">
                  <a16:creationId xmlns:a16="http://schemas.microsoft.com/office/drawing/2014/main" id="{9EC9B774-3E7A-483E-82E9-DB2A99159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978" y="5757308"/>
              <a:ext cx="461962" cy="46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mail - Free logo icons">
              <a:extLst>
                <a:ext uri="{FF2B5EF4-FFF2-40B4-BE49-F238E27FC236}">
                  <a16:creationId xmlns:a16="http://schemas.microsoft.com/office/drawing/2014/main" id="{1759EEAD-1446-44CA-9221-87A8FA605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978" y="6243700"/>
              <a:ext cx="505732" cy="505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56845E-CD77-4F2B-9632-D80552D5232D}"/>
                </a:ext>
              </a:extLst>
            </p:cNvPr>
            <p:cNvSpPr txBox="1"/>
            <p:nvPr/>
          </p:nvSpPr>
          <p:spPr>
            <a:xfrm>
              <a:off x="7556623" y="5743221"/>
              <a:ext cx="3776155" cy="40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7"/>
                </a:rPr>
                <a:t>https://www.linkedin.com/in/jyan83/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F0D450-DBC9-4020-8132-0B18AB325313}"/>
                </a:ext>
              </a:extLst>
            </p:cNvPr>
            <p:cNvSpPr txBox="1"/>
            <p:nvPr/>
          </p:nvSpPr>
          <p:spPr>
            <a:xfrm>
              <a:off x="7591167" y="6311900"/>
              <a:ext cx="2446273" cy="40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yankaron@gmail.com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BCF8F-2CBB-4F0E-B623-F6509BA47D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62"/>
          <a:stretch/>
        </p:blipFill>
        <p:spPr>
          <a:xfrm>
            <a:off x="8526220" y="2539531"/>
            <a:ext cx="3012063" cy="3953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C27B0-7317-48C5-AC25-F9ABA952D0D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256"/>
          <a:stretch/>
        </p:blipFill>
        <p:spPr>
          <a:xfrm>
            <a:off x="4147404" y="2539531"/>
            <a:ext cx="2181208" cy="2784497"/>
          </a:xfrm>
          <a:prstGeom prst="rect">
            <a:avLst/>
          </a:prstGeom>
        </p:spPr>
      </p:pic>
      <p:pic>
        <p:nvPicPr>
          <p:cNvPr id="1042" name="Picture 18" descr="Iowa State University Athletics - Official Athletics Website">
            <a:extLst>
              <a:ext uri="{FF2B5EF4-FFF2-40B4-BE49-F238E27FC236}">
                <a16:creationId xmlns:a16="http://schemas.microsoft.com/office/drawing/2014/main" id="{19CCF460-618E-41EC-941D-7B95B9A3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05" y="754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E77A48-9A9D-4413-92C7-B7149CAA0D91}"/>
              </a:ext>
            </a:extLst>
          </p:cNvPr>
          <p:cNvSpPr txBox="1"/>
          <p:nvPr/>
        </p:nvSpPr>
        <p:spPr>
          <a:xfrm>
            <a:off x="5535791" y="185807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PhD in Civil Engineering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CE07C-F7DB-4E0A-A516-144226BDE2DA}"/>
              </a:ext>
            </a:extLst>
          </p:cNvPr>
          <p:cNvSpPr txBox="1"/>
          <p:nvPr/>
        </p:nvSpPr>
        <p:spPr>
          <a:xfrm>
            <a:off x="8394932" y="1757228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Masters in Computer Science</a:t>
            </a:r>
          </a:p>
          <a:p>
            <a:r>
              <a:rPr lang="en-US" dirty="0"/>
              <a:t>&amp; Civil Engineering	</a:t>
            </a:r>
          </a:p>
        </p:txBody>
      </p:sp>
      <p:pic>
        <p:nvPicPr>
          <p:cNvPr id="5122" name="Picture 2" descr="Four Finalists Chosen in Georgia Tech Library Dean Search | LJ ...">
            <a:extLst>
              <a:ext uri="{FF2B5EF4-FFF2-40B4-BE49-F238E27FC236}">
                <a16:creationId xmlns:a16="http://schemas.microsoft.com/office/drawing/2014/main" id="{D9D66B35-28D4-4B00-8675-15379B48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5" y="261825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8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422</Words>
  <Application>Microsoft Office PowerPoint</Application>
  <PresentationFormat>Widescreen</PresentationFormat>
  <Paragraphs>130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Savvy Care Skincare Refill Management Tool</vt:lpstr>
      <vt:lpstr>What is Savvy Care?</vt:lpstr>
      <vt:lpstr>Rich dataset on Past Skincare Discounts</vt:lpstr>
      <vt:lpstr>From Raw Data to Prediction</vt:lpstr>
      <vt:lpstr>From Raw Data to Prediction</vt:lpstr>
      <vt:lpstr>Predicting the Future % OFF</vt:lpstr>
      <vt:lpstr>Predicting If GWP</vt:lpstr>
      <vt:lpstr>The secrete of skincare discount!</vt:lpstr>
      <vt:lpstr>About Me: Jin Yan</vt:lpstr>
      <vt:lpstr>PowerPoint Presentation</vt:lpstr>
      <vt:lpstr>Problem framing</vt:lpstr>
      <vt:lpstr>Model Selection</vt:lpstr>
      <vt:lpstr>Regression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Savvy Care</dc:title>
  <dc:creator>Yan, Jin [CCE E]</dc:creator>
  <cp:lastModifiedBy>Yan, Jin [CCE E]</cp:lastModifiedBy>
  <cp:revision>55</cp:revision>
  <dcterms:created xsi:type="dcterms:W3CDTF">2020-06-15T18:57:42Z</dcterms:created>
  <dcterms:modified xsi:type="dcterms:W3CDTF">2020-06-23T04:37:56Z</dcterms:modified>
</cp:coreProperties>
</file>